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36"/>
  </p:notesMasterIdLst>
  <p:sldIdLst>
    <p:sldId id="256" r:id="rId2"/>
    <p:sldId id="258" r:id="rId3"/>
    <p:sldId id="273" r:id="rId4"/>
    <p:sldId id="311" r:id="rId5"/>
    <p:sldId id="315" r:id="rId6"/>
    <p:sldId id="310" r:id="rId7"/>
    <p:sldId id="290" r:id="rId8"/>
    <p:sldId id="312" r:id="rId9"/>
    <p:sldId id="291" r:id="rId10"/>
    <p:sldId id="265" r:id="rId11"/>
    <p:sldId id="316" r:id="rId12"/>
    <p:sldId id="278" r:id="rId13"/>
    <p:sldId id="285" r:id="rId14"/>
    <p:sldId id="288" r:id="rId15"/>
    <p:sldId id="289" r:id="rId16"/>
    <p:sldId id="286" r:id="rId17"/>
    <p:sldId id="295" r:id="rId18"/>
    <p:sldId id="292" r:id="rId19"/>
    <p:sldId id="313" r:id="rId20"/>
    <p:sldId id="293" r:id="rId21"/>
    <p:sldId id="271" r:id="rId22"/>
    <p:sldId id="268" r:id="rId23"/>
    <p:sldId id="309" r:id="rId24"/>
    <p:sldId id="303" r:id="rId25"/>
    <p:sldId id="304" r:id="rId26"/>
    <p:sldId id="301" r:id="rId27"/>
    <p:sldId id="305" r:id="rId28"/>
    <p:sldId id="317" r:id="rId29"/>
    <p:sldId id="270" r:id="rId30"/>
    <p:sldId id="308" r:id="rId31"/>
    <p:sldId id="306" r:id="rId32"/>
    <p:sldId id="307" r:id="rId33"/>
    <p:sldId id="294" r:id="rId34"/>
    <p:sldId id="29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D7F1E2"/>
    <a:srgbClr val="F6EBD2"/>
    <a:srgbClr val="F9DBD1"/>
    <a:srgbClr val="D5E2FB"/>
    <a:srgbClr val="D8EDF7"/>
    <a:srgbClr val="75CE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7451" autoAdjust="0"/>
  </p:normalViewPr>
  <p:slideViewPr>
    <p:cSldViewPr snapToGrid="0">
      <p:cViewPr varScale="1">
        <p:scale>
          <a:sx n="39" d="100"/>
          <a:sy n="39" d="100"/>
        </p:scale>
        <p:origin x="238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ata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4.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ata7.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ata8.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4D4CC-C66E-4F96-B25A-DFBE043117F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2B1BA9-873D-432D-839A-37559EC95860}">
      <dgm:prSet custT="1"/>
      <dgm:spPr/>
      <dgm:t>
        <a:bodyPr/>
        <a:lstStyle/>
        <a:p>
          <a:pPr>
            <a:lnSpc>
              <a:spcPct val="100000"/>
            </a:lnSpc>
          </a:pPr>
          <a:r>
            <a:rPr lang="en-US" sz="1800" b="0" i="0" dirty="0"/>
            <a:t>Services and programs, often do not adequately address complex challenges</a:t>
          </a:r>
          <a:endParaRPr lang="en-US" sz="1800" dirty="0"/>
        </a:p>
      </dgm:t>
    </dgm:pt>
    <dgm:pt modelId="{BCD72BAC-29C6-44C0-8AD4-A2159AF52527}" type="parTrans" cxnId="{80CB6C30-9B40-4C7E-8566-9B706145073A}">
      <dgm:prSet/>
      <dgm:spPr/>
      <dgm:t>
        <a:bodyPr/>
        <a:lstStyle/>
        <a:p>
          <a:endParaRPr lang="en-US"/>
        </a:p>
      </dgm:t>
    </dgm:pt>
    <dgm:pt modelId="{413DAE37-77EA-48A8-988E-AFC3846615A9}" type="sibTrans" cxnId="{80CB6C30-9B40-4C7E-8566-9B706145073A}">
      <dgm:prSet/>
      <dgm:spPr/>
      <dgm:t>
        <a:bodyPr/>
        <a:lstStyle/>
        <a:p>
          <a:endParaRPr lang="en-US"/>
        </a:p>
      </dgm:t>
    </dgm:pt>
    <dgm:pt modelId="{E0653E7B-1166-4CB8-B095-14491E08E443}">
      <dgm:prSet custT="1"/>
      <dgm:spPr/>
      <dgm:t>
        <a:bodyPr/>
        <a:lstStyle/>
        <a:p>
          <a:pPr>
            <a:lnSpc>
              <a:spcPct val="100000"/>
            </a:lnSpc>
          </a:pPr>
          <a:r>
            <a:rPr lang="en-US" sz="2000" b="0" i="0" dirty="0">
              <a:solidFill>
                <a:srgbClr val="F2F2F2"/>
              </a:solidFill>
            </a:rPr>
            <a:t>Traditional, siloed attempts at problem-solving fail to solve systemic issues</a:t>
          </a:r>
          <a:endParaRPr lang="en-US" sz="2000" dirty="0">
            <a:solidFill>
              <a:srgbClr val="F2F2F2"/>
            </a:solidFill>
          </a:endParaRPr>
        </a:p>
      </dgm:t>
    </dgm:pt>
    <dgm:pt modelId="{0275C8C1-768E-46B6-BC27-7FED0DAFA954}" type="parTrans" cxnId="{78AF2A27-1C30-40FF-8A68-5ABC22CA286D}">
      <dgm:prSet/>
      <dgm:spPr/>
      <dgm:t>
        <a:bodyPr/>
        <a:lstStyle/>
        <a:p>
          <a:endParaRPr lang="en-US"/>
        </a:p>
      </dgm:t>
    </dgm:pt>
    <dgm:pt modelId="{17392BC1-78D8-47B8-9BEB-97EF83EE0C31}" type="sibTrans" cxnId="{78AF2A27-1C30-40FF-8A68-5ABC22CA286D}">
      <dgm:prSet/>
      <dgm:spPr/>
      <dgm:t>
        <a:bodyPr/>
        <a:lstStyle/>
        <a:p>
          <a:endParaRPr lang="en-US"/>
        </a:p>
      </dgm:t>
    </dgm:pt>
    <dgm:pt modelId="{3A3452CA-F419-4C3D-A921-88C335C6DB52}" type="pres">
      <dgm:prSet presAssocID="{4044D4CC-C66E-4F96-B25A-DFBE043117F1}" presName="root" presStyleCnt="0">
        <dgm:presLayoutVars>
          <dgm:dir/>
          <dgm:resizeHandles val="exact"/>
        </dgm:presLayoutVars>
      </dgm:prSet>
      <dgm:spPr/>
    </dgm:pt>
    <dgm:pt modelId="{5621ADAF-0776-49B8-8CFF-7E604D69D31C}" type="pres">
      <dgm:prSet presAssocID="{D42B1BA9-873D-432D-839A-37559EC95860}" presName="compNode" presStyleCnt="0"/>
      <dgm:spPr/>
    </dgm:pt>
    <dgm:pt modelId="{9DE85474-107A-4712-898B-EC8844982D69}" type="pres">
      <dgm:prSet presAssocID="{D42B1BA9-873D-432D-839A-37559EC95860}" presName="bgRect" presStyleLbl="bgShp" presStyleIdx="0" presStyleCnt="2"/>
      <dgm:spPr/>
    </dgm:pt>
    <dgm:pt modelId="{80FE6C46-6094-4DD6-BEB1-1C4A15A20EF4}" type="pres">
      <dgm:prSet presAssocID="{D42B1BA9-873D-432D-839A-37559EC9586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21C699C8-B860-40A5-A34C-47B7EAB47C02}" type="pres">
      <dgm:prSet presAssocID="{D42B1BA9-873D-432D-839A-37559EC95860}" presName="spaceRect" presStyleCnt="0"/>
      <dgm:spPr/>
    </dgm:pt>
    <dgm:pt modelId="{49BF5DD5-78AF-4796-BFAA-FC52A36A1057}" type="pres">
      <dgm:prSet presAssocID="{D42B1BA9-873D-432D-839A-37559EC95860}" presName="parTx" presStyleLbl="revTx" presStyleIdx="0" presStyleCnt="2">
        <dgm:presLayoutVars>
          <dgm:chMax val="0"/>
          <dgm:chPref val="0"/>
        </dgm:presLayoutVars>
      </dgm:prSet>
      <dgm:spPr/>
    </dgm:pt>
    <dgm:pt modelId="{87DDF52E-0F5F-4565-9473-CA35ACDA4AF2}" type="pres">
      <dgm:prSet presAssocID="{413DAE37-77EA-48A8-988E-AFC3846615A9}" presName="sibTrans" presStyleCnt="0"/>
      <dgm:spPr/>
    </dgm:pt>
    <dgm:pt modelId="{18A34D61-B866-4BA0-8F79-3A06736B79DC}" type="pres">
      <dgm:prSet presAssocID="{E0653E7B-1166-4CB8-B095-14491E08E443}" presName="compNode" presStyleCnt="0"/>
      <dgm:spPr/>
    </dgm:pt>
    <dgm:pt modelId="{7DBF7F02-CE47-4798-A771-282D7D38ABAB}" type="pres">
      <dgm:prSet presAssocID="{E0653E7B-1166-4CB8-B095-14491E08E443}" presName="bgRect" presStyleLbl="bgShp" presStyleIdx="1" presStyleCnt="2"/>
      <dgm:spPr/>
    </dgm:pt>
    <dgm:pt modelId="{85B3FA47-62CD-477E-9234-6422A16856CD}" type="pres">
      <dgm:prSet presAssocID="{E0653E7B-1166-4CB8-B095-14491E08E443}" presName="iconRect" presStyleLbl="node1" presStyleIdx="1" presStyleCnt="2"/>
      <dgm:spPr>
        <a:solidFill>
          <a:srgbClr val="F2F2F2"/>
        </a:solidFill>
        <a:ln>
          <a:noFill/>
        </a:ln>
      </dgm:spPr>
      <dgm:extLst>
        <a:ext uri="{E40237B7-FDA0-4F09-8148-C483321AD2D9}">
          <dgm14:cNvPr xmlns:dgm14="http://schemas.microsoft.com/office/drawing/2010/diagram" id="0" name="" descr="User Network"/>
        </a:ext>
      </dgm:extLst>
    </dgm:pt>
    <dgm:pt modelId="{BF28DCCB-DA90-4313-B79E-4480902AE2D2}" type="pres">
      <dgm:prSet presAssocID="{E0653E7B-1166-4CB8-B095-14491E08E443}" presName="spaceRect" presStyleCnt="0"/>
      <dgm:spPr/>
    </dgm:pt>
    <dgm:pt modelId="{A6F049D9-5000-4B72-AB2B-ABC5761ECA80}" type="pres">
      <dgm:prSet presAssocID="{E0653E7B-1166-4CB8-B095-14491E08E443}" presName="parTx" presStyleLbl="revTx" presStyleIdx="1" presStyleCnt="2">
        <dgm:presLayoutVars>
          <dgm:chMax val="0"/>
          <dgm:chPref val="0"/>
        </dgm:presLayoutVars>
      </dgm:prSet>
      <dgm:spPr/>
    </dgm:pt>
  </dgm:ptLst>
  <dgm:cxnLst>
    <dgm:cxn modelId="{D0894B06-E71D-4F2C-8853-8E3296462883}" type="presOf" srcId="{D42B1BA9-873D-432D-839A-37559EC95860}" destId="{49BF5DD5-78AF-4796-BFAA-FC52A36A1057}" srcOrd="0" destOrd="0" presId="urn:microsoft.com/office/officeart/2018/2/layout/IconVerticalSolidList"/>
    <dgm:cxn modelId="{78AF2A27-1C30-40FF-8A68-5ABC22CA286D}" srcId="{4044D4CC-C66E-4F96-B25A-DFBE043117F1}" destId="{E0653E7B-1166-4CB8-B095-14491E08E443}" srcOrd="1" destOrd="0" parTransId="{0275C8C1-768E-46B6-BC27-7FED0DAFA954}" sibTransId="{17392BC1-78D8-47B8-9BEB-97EF83EE0C31}"/>
    <dgm:cxn modelId="{80CB6C30-9B40-4C7E-8566-9B706145073A}" srcId="{4044D4CC-C66E-4F96-B25A-DFBE043117F1}" destId="{D42B1BA9-873D-432D-839A-37559EC95860}" srcOrd="0" destOrd="0" parTransId="{BCD72BAC-29C6-44C0-8AD4-A2159AF52527}" sibTransId="{413DAE37-77EA-48A8-988E-AFC3846615A9}"/>
    <dgm:cxn modelId="{CA7483A7-5EF4-429E-B354-E0459E0506D0}" type="presOf" srcId="{E0653E7B-1166-4CB8-B095-14491E08E443}" destId="{A6F049D9-5000-4B72-AB2B-ABC5761ECA80}" srcOrd="0" destOrd="0" presId="urn:microsoft.com/office/officeart/2018/2/layout/IconVerticalSolidList"/>
    <dgm:cxn modelId="{417397FE-3083-4D1E-BA07-92823C973324}" type="presOf" srcId="{4044D4CC-C66E-4F96-B25A-DFBE043117F1}" destId="{3A3452CA-F419-4C3D-A921-88C335C6DB52}" srcOrd="0" destOrd="0" presId="urn:microsoft.com/office/officeart/2018/2/layout/IconVerticalSolidList"/>
    <dgm:cxn modelId="{299BF022-DA0A-490B-A407-8E66694E70E2}" type="presParOf" srcId="{3A3452CA-F419-4C3D-A921-88C335C6DB52}" destId="{5621ADAF-0776-49B8-8CFF-7E604D69D31C}" srcOrd="0" destOrd="0" presId="urn:microsoft.com/office/officeart/2018/2/layout/IconVerticalSolidList"/>
    <dgm:cxn modelId="{9EAF2233-0A2D-43EB-A4A9-CA06221615D6}" type="presParOf" srcId="{5621ADAF-0776-49B8-8CFF-7E604D69D31C}" destId="{9DE85474-107A-4712-898B-EC8844982D69}" srcOrd="0" destOrd="0" presId="urn:microsoft.com/office/officeart/2018/2/layout/IconVerticalSolidList"/>
    <dgm:cxn modelId="{4C031329-F2A2-49E9-97E4-7AC5DA62C92F}" type="presParOf" srcId="{5621ADAF-0776-49B8-8CFF-7E604D69D31C}" destId="{80FE6C46-6094-4DD6-BEB1-1C4A15A20EF4}" srcOrd="1" destOrd="0" presId="urn:microsoft.com/office/officeart/2018/2/layout/IconVerticalSolidList"/>
    <dgm:cxn modelId="{5AA794A4-E1FC-4D23-9D00-E4B85D510B35}" type="presParOf" srcId="{5621ADAF-0776-49B8-8CFF-7E604D69D31C}" destId="{21C699C8-B860-40A5-A34C-47B7EAB47C02}" srcOrd="2" destOrd="0" presId="urn:microsoft.com/office/officeart/2018/2/layout/IconVerticalSolidList"/>
    <dgm:cxn modelId="{203ECB8D-0151-494C-A927-74A27F523BFB}" type="presParOf" srcId="{5621ADAF-0776-49B8-8CFF-7E604D69D31C}" destId="{49BF5DD5-78AF-4796-BFAA-FC52A36A1057}" srcOrd="3" destOrd="0" presId="urn:microsoft.com/office/officeart/2018/2/layout/IconVerticalSolidList"/>
    <dgm:cxn modelId="{92AB2714-BB43-4137-BFD2-BF94A41C093A}" type="presParOf" srcId="{3A3452CA-F419-4C3D-A921-88C335C6DB52}" destId="{87DDF52E-0F5F-4565-9473-CA35ACDA4AF2}" srcOrd="1" destOrd="0" presId="urn:microsoft.com/office/officeart/2018/2/layout/IconVerticalSolidList"/>
    <dgm:cxn modelId="{77055F4C-4F60-41A6-B3FB-265AC10EEA69}" type="presParOf" srcId="{3A3452CA-F419-4C3D-A921-88C335C6DB52}" destId="{18A34D61-B866-4BA0-8F79-3A06736B79DC}" srcOrd="2" destOrd="0" presId="urn:microsoft.com/office/officeart/2018/2/layout/IconVerticalSolidList"/>
    <dgm:cxn modelId="{EF4E814E-0DB3-438B-A9B5-980CDCE4C99D}" type="presParOf" srcId="{18A34D61-B866-4BA0-8F79-3A06736B79DC}" destId="{7DBF7F02-CE47-4798-A771-282D7D38ABAB}" srcOrd="0" destOrd="0" presId="urn:microsoft.com/office/officeart/2018/2/layout/IconVerticalSolidList"/>
    <dgm:cxn modelId="{202375BF-BF63-4A3A-8D2C-D67ABE467AD0}" type="presParOf" srcId="{18A34D61-B866-4BA0-8F79-3A06736B79DC}" destId="{85B3FA47-62CD-477E-9234-6422A16856CD}" srcOrd="1" destOrd="0" presId="urn:microsoft.com/office/officeart/2018/2/layout/IconVerticalSolidList"/>
    <dgm:cxn modelId="{4CFEE627-7CA6-471D-AC18-ACE1546E61DF}" type="presParOf" srcId="{18A34D61-B866-4BA0-8F79-3A06736B79DC}" destId="{BF28DCCB-DA90-4313-B79E-4480902AE2D2}" srcOrd="2" destOrd="0" presId="urn:microsoft.com/office/officeart/2018/2/layout/IconVerticalSolidList"/>
    <dgm:cxn modelId="{B4A55939-2592-40E7-AFF7-B651A43B5457}" type="presParOf" srcId="{18A34D61-B866-4BA0-8F79-3A06736B79DC}" destId="{A6F049D9-5000-4B72-AB2B-ABC5761ECA8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72E205-4B7D-42DD-BCCA-4A046F81463E}"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5782F5E9-C642-4B65-93D1-58D1025C2F33}">
      <dgm:prSet/>
      <dgm:spPr/>
      <dgm:t>
        <a:bodyPr/>
        <a:lstStyle/>
        <a:p>
          <a:r>
            <a:rPr lang="en-US" b="1" dirty="0"/>
            <a:t>Phase 1</a:t>
          </a:r>
        </a:p>
      </dgm:t>
    </dgm:pt>
    <dgm:pt modelId="{E2E8CE28-72B7-4EDB-901F-DC37FCBD14AC}" type="parTrans" cxnId="{D03D217C-9BA7-4564-92DE-97F7625FAE0B}">
      <dgm:prSet/>
      <dgm:spPr/>
      <dgm:t>
        <a:bodyPr/>
        <a:lstStyle/>
        <a:p>
          <a:endParaRPr lang="en-US"/>
        </a:p>
      </dgm:t>
    </dgm:pt>
    <dgm:pt modelId="{836130F6-03DB-4D71-8273-739DCCB1BF36}" type="sibTrans" cxnId="{D03D217C-9BA7-4564-92DE-97F7625FAE0B}">
      <dgm:prSet/>
      <dgm:spPr/>
      <dgm:t>
        <a:bodyPr/>
        <a:lstStyle/>
        <a:p>
          <a:endParaRPr lang="en-US"/>
        </a:p>
      </dgm:t>
    </dgm:pt>
    <dgm:pt modelId="{40043F94-A7CB-4926-8AF2-710250B8A511}">
      <dgm:prSet/>
      <dgm:spPr/>
      <dgm:t>
        <a:bodyPr/>
        <a:lstStyle/>
        <a:p>
          <a:r>
            <a:rPr lang="en-US" b="1" dirty="0">
              <a:solidFill>
                <a:srgbClr val="D7F1E2"/>
              </a:solidFill>
            </a:rPr>
            <a:t>Generate Ideas &amp; Assess Readiness</a:t>
          </a:r>
        </a:p>
      </dgm:t>
    </dgm:pt>
    <dgm:pt modelId="{6FF66025-853E-43A8-8C74-EEB0F3EF5083}" type="parTrans" cxnId="{1A5B9E66-5E1F-4D0B-AD1E-21F4C579EAB1}">
      <dgm:prSet/>
      <dgm:spPr/>
      <dgm:t>
        <a:bodyPr/>
        <a:lstStyle/>
        <a:p>
          <a:endParaRPr lang="en-US"/>
        </a:p>
      </dgm:t>
    </dgm:pt>
    <dgm:pt modelId="{1AE23050-687B-4282-9A0A-6DC875DF5483}" type="sibTrans" cxnId="{1A5B9E66-5E1F-4D0B-AD1E-21F4C579EAB1}">
      <dgm:prSet/>
      <dgm:spPr/>
      <dgm:t>
        <a:bodyPr/>
        <a:lstStyle/>
        <a:p>
          <a:endParaRPr lang="en-US"/>
        </a:p>
      </dgm:t>
    </dgm:pt>
    <dgm:pt modelId="{182EE97C-1E3B-4F48-9ABC-A5ED4BBB5600}">
      <dgm:prSet/>
      <dgm:spPr/>
      <dgm:t>
        <a:bodyPr/>
        <a:lstStyle/>
        <a:p>
          <a:r>
            <a:rPr lang="en-US" b="1" dirty="0">
              <a:solidFill>
                <a:srgbClr val="F6EBD2"/>
              </a:solidFill>
            </a:rPr>
            <a:t>Sustain Action &amp; Impact</a:t>
          </a:r>
        </a:p>
      </dgm:t>
    </dgm:pt>
    <dgm:pt modelId="{28827C1D-807B-44C9-A5BE-333186B70881}" type="sibTrans" cxnId="{0CA76358-079B-4068-BFC9-2CA26AF749DC}">
      <dgm:prSet/>
      <dgm:spPr/>
      <dgm:t>
        <a:bodyPr/>
        <a:lstStyle/>
        <a:p>
          <a:endParaRPr lang="en-US"/>
        </a:p>
      </dgm:t>
    </dgm:pt>
    <dgm:pt modelId="{05027102-CBFA-4103-8956-80034D73C24F}" type="parTrans" cxnId="{0CA76358-079B-4068-BFC9-2CA26AF749DC}">
      <dgm:prSet/>
      <dgm:spPr/>
      <dgm:t>
        <a:bodyPr/>
        <a:lstStyle/>
        <a:p>
          <a:endParaRPr lang="en-US"/>
        </a:p>
      </dgm:t>
    </dgm:pt>
    <dgm:pt modelId="{7AF48A2B-B6F3-413A-A793-A6519B26E603}">
      <dgm:prSet/>
      <dgm:spPr/>
      <dgm:t>
        <a:bodyPr/>
        <a:lstStyle/>
        <a:p>
          <a:r>
            <a:rPr lang="en-US" b="1" dirty="0"/>
            <a:t>Phase 2</a:t>
          </a:r>
        </a:p>
      </dgm:t>
    </dgm:pt>
    <dgm:pt modelId="{6944762D-98BD-46EE-9B28-42D7CF7B3A08}" type="sibTrans" cxnId="{10BF12EC-37A0-4F38-A1DC-D3C1CC73E051}">
      <dgm:prSet/>
      <dgm:spPr/>
      <dgm:t>
        <a:bodyPr/>
        <a:lstStyle/>
        <a:p>
          <a:endParaRPr lang="en-US"/>
        </a:p>
      </dgm:t>
    </dgm:pt>
    <dgm:pt modelId="{9663291D-8FFB-46CE-B223-93C9DFBF4045}" type="parTrans" cxnId="{10BF12EC-37A0-4F38-A1DC-D3C1CC73E051}">
      <dgm:prSet/>
      <dgm:spPr/>
      <dgm:t>
        <a:bodyPr/>
        <a:lstStyle/>
        <a:p>
          <a:endParaRPr lang="en-US"/>
        </a:p>
      </dgm:t>
    </dgm:pt>
    <dgm:pt modelId="{C0D80D0B-CF22-4EF7-8855-092C88F40883}">
      <dgm:prSet/>
      <dgm:spPr/>
      <dgm:t>
        <a:bodyPr/>
        <a:lstStyle/>
        <a:p>
          <a:r>
            <a:rPr lang="en-US" b="1" dirty="0">
              <a:solidFill>
                <a:srgbClr val="D8EDF7"/>
              </a:solidFill>
            </a:rPr>
            <a:t>Initiate Action</a:t>
          </a:r>
        </a:p>
      </dgm:t>
    </dgm:pt>
    <dgm:pt modelId="{65BD5EB6-1568-45BD-AB21-88E046729B75}" type="sibTrans" cxnId="{CDDC1C6C-556E-464F-A3C9-EC2EC0F1DF29}">
      <dgm:prSet/>
      <dgm:spPr/>
      <dgm:t>
        <a:bodyPr/>
        <a:lstStyle/>
        <a:p>
          <a:endParaRPr lang="en-US"/>
        </a:p>
      </dgm:t>
    </dgm:pt>
    <dgm:pt modelId="{F6E0547C-4266-4D0C-9F09-A1E246D260ED}" type="parTrans" cxnId="{CDDC1C6C-556E-464F-A3C9-EC2EC0F1DF29}">
      <dgm:prSet/>
      <dgm:spPr/>
      <dgm:t>
        <a:bodyPr/>
        <a:lstStyle/>
        <a:p>
          <a:endParaRPr lang="en-US"/>
        </a:p>
      </dgm:t>
    </dgm:pt>
    <dgm:pt modelId="{9E2207F5-1741-4A9C-B46F-B2E1887AFE37}">
      <dgm:prSet/>
      <dgm:spPr/>
      <dgm:t>
        <a:bodyPr/>
        <a:lstStyle/>
        <a:p>
          <a:r>
            <a:rPr lang="en-US" b="1" dirty="0"/>
            <a:t>Phase 3</a:t>
          </a:r>
        </a:p>
      </dgm:t>
    </dgm:pt>
    <dgm:pt modelId="{3275433C-BE72-425E-89B3-05B33384F13D}" type="sibTrans" cxnId="{2AF89EDA-D997-46A5-A578-FAE465974902}">
      <dgm:prSet/>
      <dgm:spPr/>
      <dgm:t>
        <a:bodyPr/>
        <a:lstStyle/>
        <a:p>
          <a:endParaRPr lang="en-US"/>
        </a:p>
      </dgm:t>
    </dgm:pt>
    <dgm:pt modelId="{54CB9B18-75E2-413F-A7A6-02BDCBE86BDF}" type="parTrans" cxnId="{2AF89EDA-D997-46A5-A578-FAE465974902}">
      <dgm:prSet/>
      <dgm:spPr/>
      <dgm:t>
        <a:bodyPr/>
        <a:lstStyle/>
        <a:p>
          <a:endParaRPr lang="en-US"/>
        </a:p>
      </dgm:t>
    </dgm:pt>
    <dgm:pt modelId="{8D4D5EA9-AC09-4B54-A45F-8288FC69D0BE}">
      <dgm:prSet/>
      <dgm:spPr/>
      <dgm:t>
        <a:bodyPr/>
        <a:lstStyle/>
        <a:p>
          <a:r>
            <a:rPr lang="en-US" b="1" dirty="0">
              <a:solidFill>
                <a:srgbClr val="D5E2FB"/>
              </a:solidFill>
            </a:rPr>
            <a:t>Organize for Impact</a:t>
          </a:r>
        </a:p>
      </dgm:t>
    </dgm:pt>
    <dgm:pt modelId="{304644FA-9E0E-487C-BD0D-89AC5EB757BC}" type="sibTrans" cxnId="{3B1CAAEF-FFCD-4BFE-A403-61BB36097584}">
      <dgm:prSet/>
      <dgm:spPr/>
      <dgm:t>
        <a:bodyPr/>
        <a:lstStyle/>
        <a:p>
          <a:endParaRPr lang="en-US"/>
        </a:p>
      </dgm:t>
    </dgm:pt>
    <dgm:pt modelId="{3BF2A09C-6C1E-43B1-89E8-E87506D7CB52}" type="parTrans" cxnId="{3B1CAAEF-FFCD-4BFE-A403-61BB36097584}">
      <dgm:prSet/>
      <dgm:spPr/>
      <dgm:t>
        <a:bodyPr/>
        <a:lstStyle/>
        <a:p>
          <a:endParaRPr lang="en-US"/>
        </a:p>
      </dgm:t>
    </dgm:pt>
    <dgm:pt modelId="{D4976785-5895-4745-A8AC-C8285204021C}">
      <dgm:prSet/>
      <dgm:spPr/>
      <dgm:t>
        <a:bodyPr/>
        <a:lstStyle/>
        <a:p>
          <a:r>
            <a:rPr lang="en-US" b="1" dirty="0"/>
            <a:t>Phase 4</a:t>
          </a:r>
        </a:p>
      </dgm:t>
    </dgm:pt>
    <dgm:pt modelId="{CD662B9E-A58C-4C24-96BD-6230DCB0C639}" type="sibTrans" cxnId="{7F0DF86F-F677-465A-9792-651367043F1A}">
      <dgm:prSet/>
      <dgm:spPr/>
      <dgm:t>
        <a:bodyPr/>
        <a:lstStyle/>
        <a:p>
          <a:endParaRPr lang="en-US"/>
        </a:p>
      </dgm:t>
    </dgm:pt>
    <dgm:pt modelId="{674C81FC-8271-4E16-B3CB-57DD4DF3C5F7}" type="parTrans" cxnId="{7F0DF86F-F677-465A-9792-651367043F1A}">
      <dgm:prSet/>
      <dgm:spPr/>
      <dgm:t>
        <a:bodyPr/>
        <a:lstStyle/>
        <a:p>
          <a:endParaRPr lang="en-US"/>
        </a:p>
      </dgm:t>
    </dgm:pt>
    <dgm:pt modelId="{BD43FB11-6612-4C9D-9EA9-6549520C371E}">
      <dgm:prSet/>
      <dgm:spPr/>
      <dgm:t>
        <a:bodyPr/>
        <a:lstStyle/>
        <a:p>
          <a:r>
            <a:rPr lang="en-US" b="1" dirty="0">
              <a:solidFill>
                <a:srgbClr val="F9DBD1"/>
              </a:solidFill>
            </a:rPr>
            <a:t>Initiate Implementation</a:t>
          </a:r>
        </a:p>
      </dgm:t>
    </dgm:pt>
    <dgm:pt modelId="{52F42599-6771-48FE-88D2-9D8C7CD2BB55}" type="sibTrans" cxnId="{B785D2A2-B856-411D-BE7A-7F3563828BA3}">
      <dgm:prSet/>
      <dgm:spPr/>
      <dgm:t>
        <a:bodyPr/>
        <a:lstStyle/>
        <a:p>
          <a:endParaRPr lang="en-US"/>
        </a:p>
      </dgm:t>
    </dgm:pt>
    <dgm:pt modelId="{D91FA2CE-FC56-442A-933D-788226FB75C2}" type="parTrans" cxnId="{B785D2A2-B856-411D-BE7A-7F3563828BA3}">
      <dgm:prSet/>
      <dgm:spPr/>
      <dgm:t>
        <a:bodyPr/>
        <a:lstStyle/>
        <a:p>
          <a:endParaRPr lang="en-US"/>
        </a:p>
      </dgm:t>
    </dgm:pt>
    <dgm:pt modelId="{4CCDE957-B7B8-4F83-B5AF-844AE23AB895}">
      <dgm:prSet/>
      <dgm:spPr/>
      <dgm:t>
        <a:bodyPr/>
        <a:lstStyle/>
        <a:p>
          <a:r>
            <a:rPr lang="en-US" b="1" dirty="0"/>
            <a:t>Phase 5</a:t>
          </a:r>
        </a:p>
      </dgm:t>
    </dgm:pt>
    <dgm:pt modelId="{94FDDE3E-6746-46E7-9037-52A2587B989A}" type="sibTrans" cxnId="{9820EE27-C729-4ECE-B0FD-51925308FC74}">
      <dgm:prSet/>
      <dgm:spPr/>
      <dgm:t>
        <a:bodyPr/>
        <a:lstStyle/>
        <a:p>
          <a:endParaRPr lang="en-US"/>
        </a:p>
      </dgm:t>
    </dgm:pt>
    <dgm:pt modelId="{8FA03E21-F274-41FC-9A92-6374557A5F94}" type="parTrans" cxnId="{9820EE27-C729-4ECE-B0FD-51925308FC74}">
      <dgm:prSet/>
      <dgm:spPr/>
      <dgm:t>
        <a:bodyPr/>
        <a:lstStyle/>
        <a:p>
          <a:endParaRPr lang="en-US"/>
        </a:p>
      </dgm:t>
    </dgm:pt>
    <dgm:pt modelId="{992EC821-C501-4B22-B74E-D241D2F4DB71}" type="pres">
      <dgm:prSet presAssocID="{C772E205-4B7D-42DD-BCCA-4A046F81463E}" presName="Name0" presStyleCnt="0">
        <dgm:presLayoutVars>
          <dgm:dir/>
          <dgm:animLvl val="lvl"/>
          <dgm:resizeHandles val="exact"/>
        </dgm:presLayoutVars>
      </dgm:prSet>
      <dgm:spPr/>
    </dgm:pt>
    <dgm:pt modelId="{79D6CF50-81BB-4F12-8762-4FF682A45A3C}" type="pres">
      <dgm:prSet presAssocID="{4CCDE957-B7B8-4F83-B5AF-844AE23AB895}" presName="boxAndChildren" presStyleCnt="0"/>
      <dgm:spPr/>
    </dgm:pt>
    <dgm:pt modelId="{EFBD4A79-F0C7-4CDA-8784-6C678B332B91}" type="pres">
      <dgm:prSet presAssocID="{4CCDE957-B7B8-4F83-B5AF-844AE23AB895}" presName="parentTextBox" presStyleLbl="alignNode1" presStyleIdx="0" presStyleCnt="5"/>
      <dgm:spPr/>
    </dgm:pt>
    <dgm:pt modelId="{ABA1543B-A082-4856-8BC8-D4D2DBC6AC41}" type="pres">
      <dgm:prSet presAssocID="{4CCDE957-B7B8-4F83-B5AF-844AE23AB895}" presName="descendantBox" presStyleLbl="bgAccFollowNode1" presStyleIdx="0" presStyleCnt="5"/>
      <dgm:spPr/>
    </dgm:pt>
    <dgm:pt modelId="{E012E4F5-D8F2-444F-9A89-EAFAE44FA7FF}" type="pres">
      <dgm:prSet presAssocID="{CD662B9E-A58C-4C24-96BD-6230DCB0C639}" presName="sp" presStyleCnt="0"/>
      <dgm:spPr/>
    </dgm:pt>
    <dgm:pt modelId="{EEBFA54F-8043-4291-AE7E-4DF3EF02F232}" type="pres">
      <dgm:prSet presAssocID="{D4976785-5895-4745-A8AC-C8285204021C}" presName="arrowAndChildren" presStyleCnt="0"/>
      <dgm:spPr/>
    </dgm:pt>
    <dgm:pt modelId="{1E3B2EF2-D0E1-4517-8A2A-27C3924A86AB}" type="pres">
      <dgm:prSet presAssocID="{D4976785-5895-4745-A8AC-C8285204021C}" presName="parentTextArrow" presStyleLbl="node1" presStyleIdx="0" presStyleCnt="0"/>
      <dgm:spPr/>
    </dgm:pt>
    <dgm:pt modelId="{CEF1FCFD-5FEA-42C3-AC7D-0F31154C0A43}" type="pres">
      <dgm:prSet presAssocID="{D4976785-5895-4745-A8AC-C8285204021C}" presName="arrow" presStyleLbl="alignNode1" presStyleIdx="1" presStyleCnt="5"/>
      <dgm:spPr/>
    </dgm:pt>
    <dgm:pt modelId="{97898F0F-BA5B-4990-BABB-7C2BD73FDF99}" type="pres">
      <dgm:prSet presAssocID="{D4976785-5895-4745-A8AC-C8285204021C}" presName="descendantArrow" presStyleLbl="bgAccFollowNode1" presStyleIdx="1" presStyleCnt="5"/>
      <dgm:spPr/>
    </dgm:pt>
    <dgm:pt modelId="{514D8778-3835-4620-8EF5-173B979D84E5}" type="pres">
      <dgm:prSet presAssocID="{3275433C-BE72-425E-89B3-05B33384F13D}" presName="sp" presStyleCnt="0"/>
      <dgm:spPr/>
    </dgm:pt>
    <dgm:pt modelId="{7453BE7B-30EC-4543-AB47-F91F44C92D75}" type="pres">
      <dgm:prSet presAssocID="{9E2207F5-1741-4A9C-B46F-B2E1887AFE37}" presName="arrowAndChildren" presStyleCnt="0"/>
      <dgm:spPr/>
    </dgm:pt>
    <dgm:pt modelId="{A7E522F0-87E1-4465-9E8C-53A9122BB1A4}" type="pres">
      <dgm:prSet presAssocID="{9E2207F5-1741-4A9C-B46F-B2E1887AFE37}" presName="parentTextArrow" presStyleLbl="node1" presStyleIdx="0" presStyleCnt="0"/>
      <dgm:spPr/>
    </dgm:pt>
    <dgm:pt modelId="{7209CFE7-32D3-4B98-ABF6-3FE30008E2BA}" type="pres">
      <dgm:prSet presAssocID="{9E2207F5-1741-4A9C-B46F-B2E1887AFE37}" presName="arrow" presStyleLbl="alignNode1" presStyleIdx="2" presStyleCnt="5"/>
      <dgm:spPr/>
    </dgm:pt>
    <dgm:pt modelId="{911B38DB-A85F-4B09-9714-C9F6D1C90FDC}" type="pres">
      <dgm:prSet presAssocID="{9E2207F5-1741-4A9C-B46F-B2E1887AFE37}" presName="descendantArrow" presStyleLbl="bgAccFollowNode1" presStyleIdx="2" presStyleCnt="5"/>
      <dgm:spPr/>
    </dgm:pt>
    <dgm:pt modelId="{DEF7B6AC-459B-4C09-B719-87F3F2140EB8}" type="pres">
      <dgm:prSet presAssocID="{6944762D-98BD-46EE-9B28-42D7CF7B3A08}" presName="sp" presStyleCnt="0"/>
      <dgm:spPr/>
    </dgm:pt>
    <dgm:pt modelId="{EC8D0CD7-8D35-4A2C-8883-27A0E324DC47}" type="pres">
      <dgm:prSet presAssocID="{7AF48A2B-B6F3-413A-A793-A6519B26E603}" presName="arrowAndChildren" presStyleCnt="0"/>
      <dgm:spPr/>
    </dgm:pt>
    <dgm:pt modelId="{79DDA60E-763C-418C-A6BA-2BB4DAE1DF49}" type="pres">
      <dgm:prSet presAssocID="{7AF48A2B-B6F3-413A-A793-A6519B26E603}" presName="parentTextArrow" presStyleLbl="node1" presStyleIdx="0" presStyleCnt="0"/>
      <dgm:spPr/>
    </dgm:pt>
    <dgm:pt modelId="{A22A363C-13A8-4121-83A7-0122F9C3F362}" type="pres">
      <dgm:prSet presAssocID="{7AF48A2B-B6F3-413A-A793-A6519B26E603}" presName="arrow" presStyleLbl="alignNode1" presStyleIdx="3" presStyleCnt="5"/>
      <dgm:spPr/>
    </dgm:pt>
    <dgm:pt modelId="{0D511B53-0EFE-49BB-B8D5-738F3CA78936}" type="pres">
      <dgm:prSet presAssocID="{7AF48A2B-B6F3-413A-A793-A6519B26E603}" presName="descendantArrow" presStyleLbl="bgAccFollowNode1" presStyleIdx="3" presStyleCnt="5"/>
      <dgm:spPr/>
    </dgm:pt>
    <dgm:pt modelId="{C476EC13-DDF4-465B-AA66-373D7352A0FF}" type="pres">
      <dgm:prSet presAssocID="{836130F6-03DB-4D71-8273-739DCCB1BF36}" presName="sp" presStyleCnt="0"/>
      <dgm:spPr/>
    </dgm:pt>
    <dgm:pt modelId="{8C30D579-F3E3-4608-AE8D-9752132DE676}" type="pres">
      <dgm:prSet presAssocID="{5782F5E9-C642-4B65-93D1-58D1025C2F33}" presName="arrowAndChildren" presStyleCnt="0"/>
      <dgm:spPr/>
    </dgm:pt>
    <dgm:pt modelId="{7F9A298A-FD56-47D3-B7CA-7583F6437CC3}" type="pres">
      <dgm:prSet presAssocID="{5782F5E9-C642-4B65-93D1-58D1025C2F33}" presName="parentTextArrow" presStyleLbl="node1" presStyleIdx="0" presStyleCnt="0"/>
      <dgm:spPr/>
    </dgm:pt>
    <dgm:pt modelId="{E54CAF7F-6477-4164-94C1-E346681E3845}" type="pres">
      <dgm:prSet presAssocID="{5782F5E9-C642-4B65-93D1-58D1025C2F33}" presName="arrow" presStyleLbl="alignNode1" presStyleIdx="4" presStyleCnt="5"/>
      <dgm:spPr/>
    </dgm:pt>
    <dgm:pt modelId="{A3A81D7F-FCE1-4116-9C1D-CCC855C7C932}" type="pres">
      <dgm:prSet presAssocID="{5782F5E9-C642-4B65-93D1-58D1025C2F33}" presName="descendantArrow" presStyleLbl="bgAccFollowNode1" presStyleIdx="4" presStyleCnt="5"/>
      <dgm:spPr/>
    </dgm:pt>
  </dgm:ptLst>
  <dgm:cxnLst>
    <dgm:cxn modelId="{AEE39B15-21C3-4F77-B568-14881D3BCE40}" type="presOf" srcId="{9E2207F5-1741-4A9C-B46F-B2E1887AFE37}" destId="{7209CFE7-32D3-4B98-ABF6-3FE30008E2BA}" srcOrd="1" destOrd="0" presId="urn:microsoft.com/office/officeart/2016/7/layout/VerticalDownArrowProcess"/>
    <dgm:cxn modelId="{9820EE27-C729-4ECE-B0FD-51925308FC74}" srcId="{C772E205-4B7D-42DD-BCCA-4A046F81463E}" destId="{4CCDE957-B7B8-4F83-B5AF-844AE23AB895}" srcOrd="4" destOrd="0" parTransId="{8FA03E21-F274-41FC-9A92-6374557A5F94}" sibTransId="{94FDDE3E-6746-46E7-9037-52A2587B989A}"/>
    <dgm:cxn modelId="{34C7E734-2AD6-4C7F-B7B5-65E2EE056F0C}" type="presOf" srcId="{8D4D5EA9-AC09-4B54-A45F-8288FC69D0BE}" destId="{911B38DB-A85F-4B09-9714-C9F6D1C90FDC}" srcOrd="0" destOrd="0" presId="urn:microsoft.com/office/officeart/2016/7/layout/VerticalDownArrowProcess"/>
    <dgm:cxn modelId="{CC90613C-7C73-4BE2-97EB-C8806C7656AA}" type="presOf" srcId="{C0D80D0B-CF22-4EF7-8855-092C88F40883}" destId="{0D511B53-0EFE-49BB-B8D5-738F3CA78936}" srcOrd="0" destOrd="0" presId="urn:microsoft.com/office/officeart/2016/7/layout/VerticalDownArrowProcess"/>
    <dgm:cxn modelId="{BCA5003E-AB38-4516-8E18-69E4E8658560}" type="presOf" srcId="{D4976785-5895-4745-A8AC-C8285204021C}" destId="{CEF1FCFD-5FEA-42C3-AC7D-0F31154C0A43}" srcOrd="1" destOrd="0" presId="urn:microsoft.com/office/officeart/2016/7/layout/VerticalDownArrowProcess"/>
    <dgm:cxn modelId="{1A5B9E66-5E1F-4D0B-AD1E-21F4C579EAB1}" srcId="{5782F5E9-C642-4B65-93D1-58D1025C2F33}" destId="{40043F94-A7CB-4926-8AF2-710250B8A511}" srcOrd="0" destOrd="0" parTransId="{6FF66025-853E-43A8-8C74-EEB0F3EF5083}" sibTransId="{1AE23050-687B-4282-9A0A-6DC875DF5483}"/>
    <dgm:cxn modelId="{CDDC1C6C-556E-464F-A3C9-EC2EC0F1DF29}" srcId="{7AF48A2B-B6F3-413A-A793-A6519B26E603}" destId="{C0D80D0B-CF22-4EF7-8855-092C88F40883}" srcOrd="0" destOrd="0" parTransId="{F6E0547C-4266-4D0C-9F09-A1E246D260ED}" sibTransId="{65BD5EB6-1568-45BD-AB21-88E046729B75}"/>
    <dgm:cxn modelId="{7F0DF86F-F677-465A-9792-651367043F1A}" srcId="{C772E205-4B7D-42DD-BCCA-4A046F81463E}" destId="{D4976785-5895-4745-A8AC-C8285204021C}" srcOrd="3" destOrd="0" parTransId="{674C81FC-8271-4E16-B3CB-57DD4DF3C5F7}" sibTransId="{CD662B9E-A58C-4C24-96BD-6230DCB0C639}"/>
    <dgm:cxn modelId="{50F17A55-29B7-4AF6-B3C6-168F038816FC}" type="presOf" srcId="{7AF48A2B-B6F3-413A-A793-A6519B26E603}" destId="{A22A363C-13A8-4121-83A7-0122F9C3F362}" srcOrd="1" destOrd="0" presId="urn:microsoft.com/office/officeart/2016/7/layout/VerticalDownArrowProcess"/>
    <dgm:cxn modelId="{0CA76358-079B-4068-BFC9-2CA26AF749DC}" srcId="{4CCDE957-B7B8-4F83-B5AF-844AE23AB895}" destId="{182EE97C-1E3B-4F48-9ABC-A5ED4BBB5600}" srcOrd="0" destOrd="0" parTransId="{05027102-CBFA-4103-8956-80034D73C24F}" sibTransId="{28827C1D-807B-44C9-A5BE-333186B70881}"/>
    <dgm:cxn modelId="{D03D217C-9BA7-4564-92DE-97F7625FAE0B}" srcId="{C772E205-4B7D-42DD-BCCA-4A046F81463E}" destId="{5782F5E9-C642-4B65-93D1-58D1025C2F33}" srcOrd="0" destOrd="0" parTransId="{E2E8CE28-72B7-4EDB-901F-DC37FCBD14AC}" sibTransId="{836130F6-03DB-4D71-8273-739DCCB1BF36}"/>
    <dgm:cxn modelId="{B8ECA981-007B-4C91-8CFB-49159E785688}" type="presOf" srcId="{40043F94-A7CB-4926-8AF2-710250B8A511}" destId="{A3A81D7F-FCE1-4116-9C1D-CCC855C7C932}" srcOrd="0" destOrd="0" presId="urn:microsoft.com/office/officeart/2016/7/layout/VerticalDownArrowProcess"/>
    <dgm:cxn modelId="{B785D2A2-B856-411D-BE7A-7F3563828BA3}" srcId="{D4976785-5895-4745-A8AC-C8285204021C}" destId="{BD43FB11-6612-4C9D-9EA9-6549520C371E}" srcOrd="0" destOrd="0" parTransId="{D91FA2CE-FC56-442A-933D-788226FB75C2}" sibTransId="{52F42599-6771-48FE-88D2-9D8C7CD2BB55}"/>
    <dgm:cxn modelId="{B00749AA-9C46-4569-B8BA-EEECDAD62EA9}" type="presOf" srcId="{D4976785-5895-4745-A8AC-C8285204021C}" destId="{1E3B2EF2-D0E1-4517-8A2A-27C3924A86AB}" srcOrd="0" destOrd="0" presId="urn:microsoft.com/office/officeart/2016/7/layout/VerticalDownArrowProcess"/>
    <dgm:cxn modelId="{8D7BADAA-9BE7-4FF7-9ED9-085DC72F5ECE}" type="presOf" srcId="{C772E205-4B7D-42DD-BCCA-4A046F81463E}" destId="{992EC821-C501-4B22-B74E-D241D2F4DB71}" srcOrd="0" destOrd="0" presId="urn:microsoft.com/office/officeart/2016/7/layout/VerticalDownArrowProcess"/>
    <dgm:cxn modelId="{42CE02BB-EA6F-451F-9ACE-D05D298D337E}" type="presOf" srcId="{4CCDE957-B7B8-4F83-B5AF-844AE23AB895}" destId="{EFBD4A79-F0C7-4CDA-8784-6C678B332B91}" srcOrd="0" destOrd="0" presId="urn:microsoft.com/office/officeart/2016/7/layout/VerticalDownArrowProcess"/>
    <dgm:cxn modelId="{87E96AC6-9399-44A8-B4D8-5D6B24B51C4D}" type="presOf" srcId="{5782F5E9-C642-4B65-93D1-58D1025C2F33}" destId="{E54CAF7F-6477-4164-94C1-E346681E3845}" srcOrd="1" destOrd="0" presId="urn:microsoft.com/office/officeart/2016/7/layout/VerticalDownArrowProcess"/>
    <dgm:cxn modelId="{2AF89EDA-D997-46A5-A578-FAE465974902}" srcId="{C772E205-4B7D-42DD-BCCA-4A046F81463E}" destId="{9E2207F5-1741-4A9C-B46F-B2E1887AFE37}" srcOrd="2" destOrd="0" parTransId="{54CB9B18-75E2-413F-A7A6-02BDCBE86BDF}" sibTransId="{3275433C-BE72-425E-89B3-05B33384F13D}"/>
    <dgm:cxn modelId="{37755DDE-5E87-40E6-BE98-7A72F49AF5CA}" type="presOf" srcId="{BD43FB11-6612-4C9D-9EA9-6549520C371E}" destId="{97898F0F-BA5B-4990-BABB-7C2BD73FDF99}" srcOrd="0" destOrd="0" presId="urn:microsoft.com/office/officeart/2016/7/layout/VerticalDownArrowProcess"/>
    <dgm:cxn modelId="{EB8D34E1-F8CD-4797-8CD3-BEB9AB19EAB3}" type="presOf" srcId="{7AF48A2B-B6F3-413A-A793-A6519B26E603}" destId="{79DDA60E-763C-418C-A6BA-2BB4DAE1DF49}" srcOrd="0" destOrd="0" presId="urn:microsoft.com/office/officeart/2016/7/layout/VerticalDownArrowProcess"/>
    <dgm:cxn modelId="{10BF12EC-37A0-4F38-A1DC-D3C1CC73E051}" srcId="{C772E205-4B7D-42DD-BCCA-4A046F81463E}" destId="{7AF48A2B-B6F3-413A-A793-A6519B26E603}" srcOrd="1" destOrd="0" parTransId="{9663291D-8FFB-46CE-B223-93C9DFBF4045}" sibTransId="{6944762D-98BD-46EE-9B28-42D7CF7B3A08}"/>
    <dgm:cxn modelId="{3B1CAAEF-FFCD-4BFE-A403-61BB36097584}" srcId="{9E2207F5-1741-4A9C-B46F-B2E1887AFE37}" destId="{8D4D5EA9-AC09-4B54-A45F-8288FC69D0BE}" srcOrd="0" destOrd="0" parTransId="{3BF2A09C-6C1E-43B1-89E8-E87506D7CB52}" sibTransId="{304644FA-9E0E-487C-BD0D-89AC5EB757BC}"/>
    <dgm:cxn modelId="{88FFE3FB-279E-4E62-A3CB-274E96DBE082}" type="presOf" srcId="{5782F5E9-C642-4B65-93D1-58D1025C2F33}" destId="{7F9A298A-FD56-47D3-B7CA-7583F6437CC3}" srcOrd="0" destOrd="0" presId="urn:microsoft.com/office/officeart/2016/7/layout/VerticalDownArrowProcess"/>
    <dgm:cxn modelId="{1D00F8FE-26F1-4395-ADFB-9920A8C1FB6A}" type="presOf" srcId="{182EE97C-1E3B-4F48-9ABC-A5ED4BBB5600}" destId="{ABA1543B-A082-4856-8BC8-D4D2DBC6AC41}" srcOrd="0" destOrd="0" presId="urn:microsoft.com/office/officeart/2016/7/layout/VerticalDownArrowProcess"/>
    <dgm:cxn modelId="{E9E41AFF-7E18-42A2-B541-DDC31525C1A4}" type="presOf" srcId="{9E2207F5-1741-4A9C-B46F-B2E1887AFE37}" destId="{A7E522F0-87E1-4465-9E8C-53A9122BB1A4}" srcOrd="0" destOrd="0" presId="urn:microsoft.com/office/officeart/2016/7/layout/VerticalDownArrowProcess"/>
    <dgm:cxn modelId="{6CAD0D9D-1C02-40DC-9259-8ED4655D95F0}" type="presParOf" srcId="{992EC821-C501-4B22-B74E-D241D2F4DB71}" destId="{79D6CF50-81BB-4F12-8762-4FF682A45A3C}" srcOrd="0" destOrd="0" presId="urn:microsoft.com/office/officeart/2016/7/layout/VerticalDownArrowProcess"/>
    <dgm:cxn modelId="{F7951F06-5379-4505-B76B-8AFA45C55780}" type="presParOf" srcId="{79D6CF50-81BB-4F12-8762-4FF682A45A3C}" destId="{EFBD4A79-F0C7-4CDA-8784-6C678B332B91}" srcOrd="0" destOrd="0" presId="urn:microsoft.com/office/officeart/2016/7/layout/VerticalDownArrowProcess"/>
    <dgm:cxn modelId="{AAD6790B-E420-4FBA-B5F2-730E0ADD3EC0}" type="presParOf" srcId="{79D6CF50-81BB-4F12-8762-4FF682A45A3C}" destId="{ABA1543B-A082-4856-8BC8-D4D2DBC6AC41}" srcOrd="1" destOrd="0" presId="urn:microsoft.com/office/officeart/2016/7/layout/VerticalDownArrowProcess"/>
    <dgm:cxn modelId="{20D67AD3-F621-4975-AA33-4A6D55264268}" type="presParOf" srcId="{992EC821-C501-4B22-B74E-D241D2F4DB71}" destId="{E012E4F5-D8F2-444F-9A89-EAFAE44FA7FF}" srcOrd="1" destOrd="0" presId="urn:microsoft.com/office/officeart/2016/7/layout/VerticalDownArrowProcess"/>
    <dgm:cxn modelId="{28BF70AE-C9C7-479D-85BB-39F8B5FA202D}" type="presParOf" srcId="{992EC821-C501-4B22-B74E-D241D2F4DB71}" destId="{EEBFA54F-8043-4291-AE7E-4DF3EF02F232}" srcOrd="2" destOrd="0" presId="urn:microsoft.com/office/officeart/2016/7/layout/VerticalDownArrowProcess"/>
    <dgm:cxn modelId="{909B8F00-975D-4FE3-BB7A-3737F2D17D80}" type="presParOf" srcId="{EEBFA54F-8043-4291-AE7E-4DF3EF02F232}" destId="{1E3B2EF2-D0E1-4517-8A2A-27C3924A86AB}" srcOrd="0" destOrd="0" presId="urn:microsoft.com/office/officeart/2016/7/layout/VerticalDownArrowProcess"/>
    <dgm:cxn modelId="{285E39C2-024C-41D3-B95C-84537B5D4F18}" type="presParOf" srcId="{EEBFA54F-8043-4291-AE7E-4DF3EF02F232}" destId="{CEF1FCFD-5FEA-42C3-AC7D-0F31154C0A43}" srcOrd="1" destOrd="0" presId="urn:microsoft.com/office/officeart/2016/7/layout/VerticalDownArrowProcess"/>
    <dgm:cxn modelId="{BCE912C6-637E-4295-9C2D-3E09E617C7CC}" type="presParOf" srcId="{EEBFA54F-8043-4291-AE7E-4DF3EF02F232}" destId="{97898F0F-BA5B-4990-BABB-7C2BD73FDF99}" srcOrd="2" destOrd="0" presId="urn:microsoft.com/office/officeart/2016/7/layout/VerticalDownArrowProcess"/>
    <dgm:cxn modelId="{ABE88125-03D9-4D2A-BDFC-8D78C5168156}" type="presParOf" srcId="{992EC821-C501-4B22-B74E-D241D2F4DB71}" destId="{514D8778-3835-4620-8EF5-173B979D84E5}" srcOrd="3" destOrd="0" presId="urn:microsoft.com/office/officeart/2016/7/layout/VerticalDownArrowProcess"/>
    <dgm:cxn modelId="{F693CDD5-7A45-46C5-9492-1E0B3F563E4A}" type="presParOf" srcId="{992EC821-C501-4B22-B74E-D241D2F4DB71}" destId="{7453BE7B-30EC-4543-AB47-F91F44C92D75}" srcOrd="4" destOrd="0" presId="urn:microsoft.com/office/officeart/2016/7/layout/VerticalDownArrowProcess"/>
    <dgm:cxn modelId="{37152F11-C521-458A-A022-8550D09E5E08}" type="presParOf" srcId="{7453BE7B-30EC-4543-AB47-F91F44C92D75}" destId="{A7E522F0-87E1-4465-9E8C-53A9122BB1A4}" srcOrd="0" destOrd="0" presId="urn:microsoft.com/office/officeart/2016/7/layout/VerticalDownArrowProcess"/>
    <dgm:cxn modelId="{91FE698A-6976-4B6C-8F37-C7DA1874191C}" type="presParOf" srcId="{7453BE7B-30EC-4543-AB47-F91F44C92D75}" destId="{7209CFE7-32D3-4B98-ABF6-3FE30008E2BA}" srcOrd="1" destOrd="0" presId="urn:microsoft.com/office/officeart/2016/7/layout/VerticalDownArrowProcess"/>
    <dgm:cxn modelId="{724F11F3-74E5-42A0-B286-36BF3C783562}" type="presParOf" srcId="{7453BE7B-30EC-4543-AB47-F91F44C92D75}" destId="{911B38DB-A85F-4B09-9714-C9F6D1C90FDC}" srcOrd="2" destOrd="0" presId="urn:microsoft.com/office/officeart/2016/7/layout/VerticalDownArrowProcess"/>
    <dgm:cxn modelId="{92C8C703-48D0-42E0-8F95-7610ECDC734D}" type="presParOf" srcId="{992EC821-C501-4B22-B74E-D241D2F4DB71}" destId="{DEF7B6AC-459B-4C09-B719-87F3F2140EB8}" srcOrd="5" destOrd="0" presId="urn:microsoft.com/office/officeart/2016/7/layout/VerticalDownArrowProcess"/>
    <dgm:cxn modelId="{67BE292B-CFC5-46C6-9C55-A9C0FA360468}" type="presParOf" srcId="{992EC821-C501-4B22-B74E-D241D2F4DB71}" destId="{EC8D0CD7-8D35-4A2C-8883-27A0E324DC47}" srcOrd="6" destOrd="0" presId="urn:microsoft.com/office/officeart/2016/7/layout/VerticalDownArrowProcess"/>
    <dgm:cxn modelId="{23973240-30A1-4CF9-B3DA-E2877B271515}" type="presParOf" srcId="{EC8D0CD7-8D35-4A2C-8883-27A0E324DC47}" destId="{79DDA60E-763C-418C-A6BA-2BB4DAE1DF49}" srcOrd="0" destOrd="0" presId="urn:microsoft.com/office/officeart/2016/7/layout/VerticalDownArrowProcess"/>
    <dgm:cxn modelId="{E7E29AF9-2C1D-4AB7-A8EB-42005E7B48B2}" type="presParOf" srcId="{EC8D0CD7-8D35-4A2C-8883-27A0E324DC47}" destId="{A22A363C-13A8-4121-83A7-0122F9C3F362}" srcOrd="1" destOrd="0" presId="urn:microsoft.com/office/officeart/2016/7/layout/VerticalDownArrowProcess"/>
    <dgm:cxn modelId="{03EC7DE1-24B2-4DF0-A21A-0F77565250BE}" type="presParOf" srcId="{EC8D0CD7-8D35-4A2C-8883-27A0E324DC47}" destId="{0D511B53-0EFE-49BB-B8D5-738F3CA78936}" srcOrd="2" destOrd="0" presId="urn:microsoft.com/office/officeart/2016/7/layout/VerticalDownArrowProcess"/>
    <dgm:cxn modelId="{EC141766-1029-4A42-8C8A-84E1F2B2C191}" type="presParOf" srcId="{992EC821-C501-4B22-B74E-D241D2F4DB71}" destId="{C476EC13-DDF4-465B-AA66-373D7352A0FF}" srcOrd="7" destOrd="0" presId="urn:microsoft.com/office/officeart/2016/7/layout/VerticalDownArrowProcess"/>
    <dgm:cxn modelId="{A1857314-1474-4119-A679-3149C09A4B69}" type="presParOf" srcId="{992EC821-C501-4B22-B74E-D241D2F4DB71}" destId="{8C30D579-F3E3-4608-AE8D-9752132DE676}" srcOrd="8" destOrd="0" presId="urn:microsoft.com/office/officeart/2016/7/layout/VerticalDownArrowProcess"/>
    <dgm:cxn modelId="{F07B6768-3CA3-4AC6-8F64-09CFE32F8C75}" type="presParOf" srcId="{8C30D579-F3E3-4608-AE8D-9752132DE676}" destId="{7F9A298A-FD56-47D3-B7CA-7583F6437CC3}" srcOrd="0" destOrd="0" presId="urn:microsoft.com/office/officeart/2016/7/layout/VerticalDownArrowProcess"/>
    <dgm:cxn modelId="{2C9DB5C6-059E-430B-A7E5-6EE9AF957EFF}" type="presParOf" srcId="{8C30D579-F3E3-4608-AE8D-9752132DE676}" destId="{E54CAF7F-6477-4164-94C1-E346681E3845}" srcOrd="1" destOrd="0" presId="urn:microsoft.com/office/officeart/2016/7/layout/VerticalDownArrowProcess"/>
    <dgm:cxn modelId="{1F6FE532-5390-45B5-AE59-A677E2C955AD}" type="presParOf" srcId="{8C30D579-F3E3-4608-AE8D-9752132DE676}" destId="{A3A81D7F-FCE1-4116-9C1D-CCC855C7C932}"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72E205-4B7D-42DD-BCCA-4A046F81463E}"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5782F5E9-C642-4B65-93D1-58D1025C2F33}">
      <dgm:prSet/>
      <dgm:spPr/>
      <dgm:t>
        <a:bodyPr/>
        <a:lstStyle/>
        <a:p>
          <a:r>
            <a:rPr lang="en-US" b="1" dirty="0"/>
            <a:t>Phase 1</a:t>
          </a:r>
        </a:p>
      </dgm:t>
    </dgm:pt>
    <dgm:pt modelId="{E2E8CE28-72B7-4EDB-901F-DC37FCBD14AC}" type="parTrans" cxnId="{D03D217C-9BA7-4564-92DE-97F7625FAE0B}">
      <dgm:prSet/>
      <dgm:spPr/>
      <dgm:t>
        <a:bodyPr/>
        <a:lstStyle/>
        <a:p>
          <a:endParaRPr lang="en-US"/>
        </a:p>
      </dgm:t>
    </dgm:pt>
    <dgm:pt modelId="{836130F6-03DB-4D71-8273-739DCCB1BF36}" type="sibTrans" cxnId="{D03D217C-9BA7-4564-92DE-97F7625FAE0B}">
      <dgm:prSet/>
      <dgm:spPr/>
      <dgm:t>
        <a:bodyPr/>
        <a:lstStyle/>
        <a:p>
          <a:endParaRPr lang="en-US"/>
        </a:p>
      </dgm:t>
    </dgm:pt>
    <dgm:pt modelId="{40043F94-A7CB-4926-8AF2-710250B8A511}">
      <dgm:prSet/>
      <dgm:spPr/>
      <dgm:t>
        <a:bodyPr/>
        <a:lstStyle/>
        <a:p>
          <a:r>
            <a:rPr lang="en-US" b="1" dirty="0"/>
            <a:t>Generate Ideas &amp; Assess Readiness</a:t>
          </a:r>
        </a:p>
      </dgm:t>
    </dgm:pt>
    <dgm:pt modelId="{6FF66025-853E-43A8-8C74-EEB0F3EF5083}" type="parTrans" cxnId="{1A5B9E66-5E1F-4D0B-AD1E-21F4C579EAB1}">
      <dgm:prSet/>
      <dgm:spPr/>
      <dgm:t>
        <a:bodyPr/>
        <a:lstStyle/>
        <a:p>
          <a:endParaRPr lang="en-US"/>
        </a:p>
      </dgm:t>
    </dgm:pt>
    <dgm:pt modelId="{1AE23050-687B-4282-9A0A-6DC875DF5483}" type="sibTrans" cxnId="{1A5B9E66-5E1F-4D0B-AD1E-21F4C579EAB1}">
      <dgm:prSet/>
      <dgm:spPr/>
      <dgm:t>
        <a:bodyPr/>
        <a:lstStyle/>
        <a:p>
          <a:endParaRPr lang="en-US"/>
        </a:p>
      </dgm:t>
    </dgm:pt>
    <dgm:pt modelId="{182EE97C-1E3B-4F48-9ABC-A5ED4BBB5600}">
      <dgm:prSet/>
      <dgm:spPr/>
      <dgm:t>
        <a:bodyPr/>
        <a:lstStyle/>
        <a:p>
          <a:r>
            <a:rPr lang="en-US" b="1" dirty="0">
              <a:solidFill>
                <a:srgbClr val="F6EBD2"/>
              </a:solidFill>
            </a:rPr>
            <a:t>Sustain Action &amp; Impact</a:t>
          </a:r>
        </a:p>
      </dgm:t>
    </dgm:pt>
    <dgm:pt modelId="{28827C1D-807B-44C9-A5BE-333186B70881}" type="sibTrans" cxnId="{0CA76358-079B-4068-BFC9-2CA26AF749DC}">
      <dgm:prSet/>
      <dgm:spPr/>
      <dgm:t>
        <a:bodyPr/>
        <a:lstStyle/>
        <a:p>
          <a:endParaRPr lang="en-US"/>
        </a:p>
      </dgm:t>
    </dgm:pt>
    <dgm:pt modelId="{05027102-CBFA-4103-8956-80034D73C24F}" type="parTrans" cxnId="{0CA76358-079B-4068-BFC9-2CA26AF749DC}">
      <dgm:prSet/>
      <dgm:spPr/>
      <dgm:t>
        <a:bodyPr/>
        <a:lstStyle/>
        <a:p>
          <a:endParaRPr lang="en-US"/>
        </a:p>
      </dgm:t>
    </dgm:pt>
    <dgm:pt modelId="{7AF48A2B-B6F3-413A-A793-A6519B26E603}">
      <dgm:prSet/>
      <dgm:spPr/>
      <dgm:t>
        <a:bodyPr/>
        <a:lstStyle/>
        <a:p>
          <a:r>
            <a:rPr lang="en-US" b="1" dirty="0"/>
            <a:t>Phase 2</a:t>
          </a:r>
        </a:p>
      </dgm:t>
    </dgm:pt>
    <dgm:pt modelId="{6944762D-98BD-46EE-9B28-42D7CF7B3A08}" type="sibTrans" cxnId="{10BF12EC-37A0-4F38-A1DC-D3C1CC73E051}">
      <dgm:prSet/>
      <dgm:spPr/>
      <dgm:t>
        <a:bodyPr/>
        <a:lstStyle/>
        <a:p>
          <a:endParaRPr lang="en-US"/>
        </a:p>
      </dgm:t>
    </dgm:pt>
    <dgm:pt modelId="{9663291D-8FFB-46CE-B223-93C9DFBF4045}" type="parTrans" cxnId="{10BF12EC-37A0-4F38-A1DC-D3C1CC73E051}">
      <dgm:prSet/>
      <dgm:spPr/>
      <dgm:t>
        <a:bodyPr/>
        <a:lstStyle/>
        <a:p>
          <a:endParaRPr lang="en-US"/>
        </a:p>
      </dgm:t>
    </dgm:pt>
    <dgm:pt modelId="{C0D80D0B-CF22-4EF7-8855-092C88F40883}">
      <dgm:prSet/>
      <dgm:spPr/>
      <dgm:t>
        <a:bodyPr/>
        <a:lstStyle/>
        <a:p>
          <a:r>
            <a:rPr lang="en-US" b="1" dirty="0">
              <a:solidFill>
                <a:srgbClr val="D8EDF7"/>
              </a:solidFill>
            </a:rPr>
            <a:t>Initiate Action</a:t>
          </a:r>
        </a:p>
      </dgm:t>
    </dgm:pt>
    <dgm:pt modelId="{65BD5EB6-1568-45BD-AB21-88E046729B75}" type="sibTrans" cxnId="{CDDC1C6C-556E-464F-A3C9-EC2EC0F1DF29}">
      <dgm:prSet/>
      <dgm:spPr/>
      <dgm:t>
        <a:bodyPr/>
        <a:lstStyle/>
        <a:p>
          <a:endParaRPr lang="en-US"/>
        </a:p>
      </dgm:t>
    </dgm:pt>
    <dgm:pt modelId="{F6E0547C-4266-4D0C-9F09-A1E246D260ED}" type="parTrans" cxnId="{CDDC1C6C-556E-464F-A3C9-EC2EC0F1DF29}">
      <dgm:prSet/>
      <dgm:spPr/>
      <dgm:t>
        <a:bodyPr/>
        <a:lstStyle/>
        <a:p>
          <a:endParaRPr lang="en-US"/>
        </a:p>
      </dgm:t>
    </dgm:pt>
    <dgm:pt modelId="{9E2207F5-1741-4A9C-B46F-B2E1887AFE37}">
      <dgm:prSet/>
      <dgm:spPr/>
      <dgm:t>
        <a:bodyPr/>
        <a:lstStyle/>
        <a:p>
          <a:r>
            <a:rPr lang="en-US" b="1" dirty="0"/>
            <a:t>Phase 3</a:t>
          </a:r>
        </a:p>
      </dgm:t>
    </dgm:pt>
    <dgm:pt modelId="{3275433C-BE72-425E-89B3-05B33384F13D}" type="sibTrans" cxnId="{2AF89EDA-D997-46A5-A578-FAE465974902}">
      <dgm:prSet/>
      <dgm:spPr/>
      <dgm:t>
        <a:bodyPr/>
        <a:lstStyle/>
        <a:p>
          <a:endParaRPr lang="en-US"/>
        </a:p>
      </dgm:t>
    </dgm:pt>
    <dgm:pt modelId="{54CB9B18-75E2-413F-A7A6-02BDCBE86BDF}" type="parTrans" cxnId="{2AF89EDA-D997-46A5-A578-FAE465974902}">
      <dgm:prSet/>
      <dgm:spPr/>
      <dgm:t>
        <a:bodyPr/>
        <a:lstStyle/>
        <a:p>
          <a:endParaRPr lang="en-US"/>
        </a:p>
      </dgm:t>
    </dgm:pt>
    <dgm:pt modelId="{8D4D5EA9-AC09-4B54-A45F-8288FC69D0BE}">
      <dgm:prSet/>
      <dgm:spPr/>
      <dgm:t>
        <a:bodyPr/>
        <a:lstStyle/>
        <a:p>
          <a:r>
            <a:rPr lang="en-US" b="1" dirty="0">
              <a:solidFill>
                <a:srgbClr val="D5E2FB"/>
              </a:solidFill>
            </a:rPr>
            <a:t>Organize for Impact</a:t>
          </a:r>
        </a:p>
      </dgm:t>
    </dgm:pt>
    <dgm:pt modelId="{304644FA-9E0E-487C-BD0D-89AC5EB757BC}" type="sibTrans" cxnId="{3B1CAAEF-FFCD-4BFE-A403-61BB36097584}">
      <dgm:prSet/>
      <dgm:spPr/>
      <dgm:t>
        <a:bodyPr/>
        <a:lstStyle/>
        <a:p>
          <a:endParaRPr lang="en-US"/>
        </a:p>
      </dgm:t>
    </dgm:pt>
    <dgm:pt modelId="{3BF2A09C-6C1E-43B1-89E8-E87506D7CB52}" type="parTrans" cxnId="{3B1CAAEF-FFCD-4BFE-A403-61BB36097584}">
      <dgm:prSet/>
      <dgm:spPr/>
      <dgm:t>
        <a:bodyPr/>
        <a:lstStyle/>
        <a:p>
          <a:endParaRPr lang="en-US"/>
        </a:p>
      </dgm:t>
    </dgm:pt>
    <dgm:pt modelId="{D4976785-5895-4745-A8AC-C8285204021C}">
      <dgm:prSet/>
      <dgm:spPr/>
      <dgm:t>
        <a:bodyPr/>
        <a:lstStyle/>
        <a:p>
          <a:r>
            <a:rPr lang="en-US" b="1" dirty="0"/>
            <a:t>Phase 4</a:t>
          </a:r>
        </a:p>
      </dgm:t>
    </dgm:pt>
    <dgm:pt modelId="{CD662B9E-A58C-4C24-96BD-6230DCB0C639}" type="sibTrans" cxnId="{7F0DF86F-F677-465A-9792-651367043F1A}">
      <dgm:prSet/>
      <dgm:spPr/>
      <dgm:t>
        <a:bodyPr/>
        <a:lstStyle/>
        <a:p>
          <a:endParaRPr lang="en-US"/>
        </a:p>
      </dgm:t>
    </dgm:pt>
    <dgm:pt modelId="{674C81FC-8271-4E16-B3CB-57DD4DF3C5F7}" type="parTrans" cxnId="{7F0DF86F-F677-465A-9792-651367043F1A}">
      <dgm:prSet/>
      <dgm:spPr/>
      <dgm:t>
        <a:bodyPr/>
        <a:lstStyle/>
        <a:p>
          <a:endParaRPr lang="en-US"/>
        </a:p>
      </dgm:t>
    </dgm:pt>
    <dgm:pt modelId="{BD43FB11-6612-4C9D-9EA9-6549520C371E}">
      <dgm:prSet/>
      <dgm:spPr/>
      <dgm:t>
        <a:bodyPr/>
        <a:lstStyle/>
        <a:p>
          <a:r>
            <a:rPr lang="en-US" b="1" dirty="0">
              <a:solidFill>
                <a:srgbClr val="F9DBD1"/>
              </a:solidFill>
            </a:rPr>
            <a:t>Initiate Implementation</a:t>
          </a:r>
        </a:p>
      </dgm:t>
    </dgm:pt>
    <dgm:pt modelId="{52F42599-6771-48FE-88D2-9D8C7CD2BB55}" type="sibTrans" cxnId="{B785D2A2-B856-411D-BE7A-7F3563828BA3}">
      <dgm:prSet/>
      <dgm:spPr/>
      <dgm:t>
        <a:bodyPr/>
        <a:lstStyle/>
        <a:p>
          <a:endParaRPr lang="en-US"/>
        </a:p>
      </dgm:t>
    </dgm:pt>
    <dgm:pt modelId="{D91FA2CE-FC56-442A-933D-788226FB75C2}" type="parTrans" cxnId="{B785D2A2-B856-411D-BE7A-7F3563828BA3}">
      <dgm:prSet/>
      <dgm:spPr/>
      <dgm:t>
        <a:bodyPr/>
        <a:lstStyle/>
        <a:p>
          <a:endParaRPr lang="en-US"/>
        </a:p>
      </dgm:t>
    </dgm:pt>
    <dgm:pt modelId="{4CCDE957-B7B8-4F83-B5AF-844AE23AB895}">
      <dgm:prSet/>
      <dgm:spPr/>
      <dgm:t>
        <a:bodyPr/>
        <a:lstStyle/>
        <a:p>
          <a:r>
            <a:rPr lang="en-US" b="1" dirty="0"/>
            <a:t>Phase 5</a:t>
          </a:r>
        </a:p>
      </dgm:t>
    </dgm:pt>
    <dgm:pt modelId="{94FDDE3E-6746-46E7-9037-52A2587B989A}" type="sibTrans" cxnId="{9820EE27-C729-4ECE-B0FD-51925308FC74}">
      <dgm:prSet/>
      <dgm:spPr/>
      <dgm:t>
        <a:bodyPr/>
        <a:lstStyle/>
        <a:p>
          <a:endParaRPr lang="en-US"/>
        </a:p>
      </dgm:t>
    </dgm:pt>
    <dgm:pt modelId="{8FA03E21-F274-41FC-9A92-6374557A5F94}" type="parTrans" cxnId="{9820EE27-C729-4ECE-B0FD-51925308FC74}">
      <dgm:prSet/>
      <dgm:spPr/>
      <dgm:t>
        <a:bodyPr/>
        <a:lstStyle/>
        <a:p>
          <a:endParaRPr lang="en-US"/>
        </a:p>
      </dgm:t>
    </dgm:pt>
    <dgm:pt modelId="{992EC821-C501-4B22-B74E-D241D2F4DB71}" type="pres">
      <dgm:prSet presAssocID="{C772E205-4B7D-42DD-BCCA-4A046F81463E}" presName="Name0" presStyleCnt="0">
        <dgm:presLayoutVars>
          <dgm:dir/>
          <dgm:animLvl val="lvl"/>
          <dgm:resizeHandles val="exact"/>
        </dgm:presLayoutVars>
      </dgm:prSet>
      <dgm:spPr/>
    </dgm:pt>
    <dgm:pt modelId="{79D6CF50-81BB-4F12-8762-4FF682A45A3C}" type="pres">
      <dgm:prSet presAssocID="{4CCDE957-B7B8-4F83-B5AF-844AE23AB895}" presName="boxAndChildren" presStyleCnt="0"/>
      <dgm:spPr/>
    </dgm:pt>
    <dgm:pt modelId="{EFBD4A79-F0C7-4CDA-8784-6C678B332B91}" type="pres">
      <dgm:prSet presAssocID="{4CCDE957-B7B8-4F83-B5AF-844AE23AB895}" presName="parentTextBox" presStyleLbl="alignNode1" presStyleIdx="0" presStyleCnt="5"/>
      <dgm:spPr/>
    </dgm:pt>
    <dgm:pt modelId="{ABA1543B-A082-4856-8BC8-D4D2DBC6AC41}" type="pres">
      <dgm:prSet presAssocID="{4CCDE957-B7B8-4F83-B5AF-844AE23AB895}" presName="descendantBox" presStyleLbl="bgAccFollowNode1" presStyleIdx="0" presStyleCnt="5"/>
      <dgm:spPr/>
    </dgm:pt>
    <dgm:pt modelId="{E012E4F5-D8F2-444F-9A89-EAFAE44FA7FF}" type="pres">
      <dgm:prSet presAssocID="{CD662B9E-A58C-4C24-96BD-6230DCB0C639}" presName="sp" presStyleCnt="0"/>
      <dgm:spPr/>
    </dgm:pt>
    <dgm:pt modelId="{EEBFA54F-8043-4291-AE7E-4DF3EF02F232}" type="pres">
      <dgm:prSet presAssocID="{D4976785-5895-4745-A8AC-C8285204021C}" presName="arrowAndChildren" presStyleCnt="0"/>
      <dgm:spPr/>
    </dgm:pt>
    <dgm:pt modelId="{1E3B2EF2-D0E1-4517-8A2A-27C3924A86AB}" type="pres">
      <dgm:prSet presAssocID="{D4976785-5895-4745-A8AC-C8285204021C}" presName="parentTextArrow" presStyleLbl="node1" presStyleIdx="0" presStyleCnt="0"/>
      <dgm:spPr/>
    </dgm:pt>
    <dgm:pt modelId="{CEF1FCFD-5FEA-42C3-AC7D-0F31154C0A43}" type="pres">
      <dgm:prSet presAssocID="{D4976785-5895-4745-A8AC-C8285204021C}" presName="arrow" presStyleLbl="alignNode1" presStyleIdx="1" presStyleCnt="5"/>
      <dgm:spPr/>
    </dgm:pt>
    <dgm:pt modelId="{97898F0F-BA5B-4990-BABB-7C2BD73FDF99}" type="pres">
      <dgm:prSet presAssocID="{D4976785-5895-4745-A8AC-C8285204021C}" presName="descendantArrow" presStyleLbl="bgAccFollowNode1" presStyleIdx="1" presStyleCnt="5"/>
      <dgm:spPr/>
    </dgm:pt>
    <dgm:pt modelId="{514D8778-3835-4620-8EF5-173B979D84E5}" type="pres">
      <dgm:prSet presAssocID="{3275433C-BE72-425E-89B3-05B33384F13D}" presName="sp" presStyleCnt="0"/>
      <dgm:spPr/>
    </dgm:pt>
    <dgm:pt modelId="{7453BE7B-30EC-4543-AB47-F91F44C92D75}" type="pres">
      <dgm:prSet presAssocID="{9E2207F5-1741-4A9C-B46F-B2E1887AFE37}" presName="arrowAndChildren" presStyleCnt="0"/>
      <dgm:spPr/>
    </dgm:pt>
    <dgm:pt modelId="{A7E522F0-87E1-4465-9E8C-53A9122BB1A4}" type="pres">
      <dgm:prSet presAssocID="{9E2207F5-1741-4A9C-B46F-B2E1887AFE37}" presName="parentTextArrow" presStyleLbl="node1" presStyleIdx="0" presStyleCnt="0"/>
      <dgm:spPr/>
    </dgm:pt>
    <dgm:pt modelId="{7209CFE7-32D3-4B98-ABF6-3FE30008E2BA}" type="pres">
      <dgm:prSet presAssocID="{9E2207F5-1741-4A9C-B46F-B2E1887AFE37}" presName="arrow" presStyleLbl="alignNode1" presStyleIdx="2" presStyleCnt="5"/>
      <dgm:spPr/>
    </dgm:pt>
    <dgm:pt modelId="{911B38DB-A85F-4B09-9714-C9F6D1C90FDC}" type="pres">
      <dgm:prSet presAssocID="{9E2207F5-1741-4A9C-B46F-B2E1887AFE37}" presName="descendantArrow" presStyleLbl="bgAccFollowNode1" presStyleIdx="2" presStyleCnt="5"/>
      <dgm:spPr/>
    </dgm:pt>
    <dgm:pt modelId="{DEF7B6AC-459B-4C09-B719-87F3F2140EB8}" type="pres">
      <dgm:prSet presAssocID="{6944762D-98BD-46EE-9B28-42D7CF7B3A08}" presName="sp" presStyleCnt="0"/>
      <dgm:spPr/>
    </dgm:pt>
    <dgm:pt modelId="{EC8D0CD7-8D35-4A2C-8883-27A0E324DC47}" type="pres">
      <dgm:prSet presAssocID="{7AF48A2B-B6F3-413A-A793-A6519B26E603}" presName="arrowAndChildren" presStyleCnt="0"/>
      <dgm:spPr/>
    </dgm:pt>
    <dgm:pt modelId="{79DDA60E-763C-418C-A6BA-2BB4DAE1DF49}" type="pres">
      <dgm:prSet presAssocID="{7AF48A2B-B6F3-413A-A793-A6519B26E603}" presName="parentTextArrow" presStyleLbl="node1" presStyleIdx="0" presStyleCnt="0"/>
      <dgm:spPr/>
    </dgm:pt>
    <dgm:pt modelId="{A22A363C-13A8-4121-83A7-0122F9C3F362}" type="pres">
      <dgm:prSet presAssocID="{7AF48A2B-B6F3-413A-A793-A6519B26E603}" presName="arrow" presStyleLbl="alignNode1" presStyleIdx="3" presStyleCnt="5"/>
      <dgm:spPr/>
    </dgm:pt>
    <dgm:pt modelId="{0D511B53-0EFE-49BB-B8D5-738F3CA78936}" type="pres">
      <dgm:prSet presAssocID="{7AF48A2B-B6F3-413A-A793-A6519B26E603}" presName="descendantArrow" presStyleLbl="bgAccFollowNode1" presStyleIdx="3" presStyleCnt="5"/>
      <dgm:spPr/>
    </dgm:pt>
    <dgm:pt modelId="{C476EC13-DDF4-465B-AA66-373D7352A0FF}" type="pres">
      <dgm:prSet presAssocID="{836130F6-03DB-4D71-8273-739DCCB1BF36}" presName="sp" presStyleCnt="0"/>
      <dgm:spPr/>
    </dgm:pt>
    <dgm:pt modelId="{8C30D579-F3E3-4608-AE8D-9752132DE676}" type="pres">
      <dgm:prSet presAssocID="{5782F5E9-C642-4B65-93D1-58D1025C2F33}" presName="arrowAndChildren" presStyleCnt="0"/>
      <dgm:spPr/>
    </dgm:pt>
    <dgm:pt modelId="{7F9A298A-FD56-47D3-B7CA-7583F6437CC3}" type="pres">
      <dgm:prSet presAssocID="{5782F5E9-C642-4B65-93D1-58D1025C2F33}" presName="parentTextArrow" presStyleLbl="node1" presStyleIdx="0" presStyleCnt="0"/>
      <dgm:spPr/>
    </dgm:pt>
    <dgm:pt modelId="{E54CAF7F-6477-4164-94C1-E346681E3845}" type="pres">
      <dgm:prSet presAssocID="{5782F5E9-C642-4B65-93D1-58D1025C2F33}" presName="arrow" presStyleLbl="alignNode1" presStyleIdx="4" presStyleCnt="5"/>
      <dgm:spPr/>
    </dgm:pt>
    <dgm:pt modelId="{A3A81D7F-FCE1-4116-9C1D-CCC855C7C932}" type="pres">
      <dgm:prSet presAssocID="{5782F5E9-C642-4B65-93D1-58D1025C2F33}" presName="descendantArrow" presStyleLbl="bgAccFollowNode1" presStyleIdx="4" presStyleCnt="5"/>
      <dgm:spPr/>
    </dgm:pt>
  </dgm:ptLst>
  <dgm:cxnLst>
    <dgm:cxn modelId="{AEE39B15-21C3-4F77-B568-14881D3BCE40}" type="presOf" srcId="{9E2207F5-1741-4A9C-B46F-B2E1887AFE37}" destId="{7209CFE7-32D3-4B98-ABF6-3FE30008E2BA}" srcOrd="1" destOrd="0" presId="urn:microsoft.com/office/officeart/2016/7/layout/VerticalDownArrowProcess"/>
    <dgm:cxn modelId="{9820EE27-C729-4ECE-B0FD-51925308FC74}" srcId="{C772E205-4B7D-42DD-BCCA-4A046F81463E}" destId="{4CCDE957-B7B8-4F83-B5AF-844AE23AB895}" srcOrd="4" destOrd="0" parTransId="{8FA03E21-F274-41FC-9A92-6374557A5F94}" sibTransId="{94FDDE3E-6746-46E7-9037-52A2587B989A}"/>
    <dgm:cxn modelId="{34C7E734-2AD6-4C7F-B7B5-65E2EE056F0C}" type="presOf" srcId="{8D4D5EA9-AC09-4B54-A45F-8288FC69D0BE}" destId="{911B38DB-A85F-4B09-9714-C9F6D1C90FDC}" srcOrd="0" destOrd="0" presId="urn:microsoft.com/office/officeart/2016/7/layout/VerticalDownArrowProcess"/>
    <dgm:cxn modelId="{CC90613C-7C73-4BE2-97EB-C8806C7656AA}" type="presOf" srcId="{C0D80D0B-CF22-4EF7-8855-092C88F40883}" destId="{0D511B53-0EFE-49BB-B8D5-738F3CA78936}" srcOrd="0" destOrd="0" presId="urn:microsoft.com/office/officeart/2016/7/layout/VerticalDownArrowProcess"/>
    <dgm:cxn modelId="{BCA5003E-AB38-4516-8E18-69E4E8658560}" type="presOf" srcId="{D4976785-5895-4745-A8AC-C8285204021C}" destId="{CEF1FCFD-5FEA-42C3-AC7D-0F31154C0A43}" srcOrd="1" destOrd="0" presId="urn:microsoft.com/office/officeart/2016/7/layout/VerticalDownArrowProcess"/>
    <dgm:cxn modelId="{1A5B9E66-5E1F-4D0B-AD1E-21F4C579EAB1}" srcId="{5782F5E9-C642-4B65-93D1-58D1025C2F33}" destId="{40043F94-A7CB-4926-8AF2-710250B8A511}" srcOrd="0" destOrd="0" parTransId="{6FF66025-853E-43A8-8C74-EEB0F3EF5083}" sibTransId="{1AE23050-687B-4282-9A0A-6DC875DF5483}"/>
    <dgm:cxn modelId="{CDDC1C6C-556E-464F-A3C9-EC2EC0F1DF29}" srcId="{7AF48A2B-B6F3-413A-A793-A6519B26E603}" destId="{C0D80D0B-CF22-4EF7-8855-092C88F40883}" srcOrd="0" destOrd="0" parTransId="{F6E0547C-4266-4D0C-9F09-A1E246D260ED}" sibTransId="{65BD5EB6-1568-45BD-AB21-88E046729B75}"/>
    <dgm:cxn modelId="{7F0DF86F-F677-465A-9792-651367043F1A}" srcId="{C772E205-4B7D-42DD-BCCA-4A046F81463E}" destId="{D4976785-5895-4745-A8AC-C8285204021C}" srcOrd="3" destOrd="0" parTransId="{674C81FC-8271-4E16-B3CB-57DD4DF3C5F7}" sibTransId="{CD662B9E-A58C-4C24-96BD-6230DCB0C639}"/>
    <dgm:cxn modelId="{50F17A55-29B7-4AF6-B3C6-168F038816FC}" type="presOf" srcId="{7AF48A2B-B6F3-413A-A793-A6519B26E603}" destId="{A22A363C-13A8-4121-83A7-0122F9C3F362}" srcOrd="1" destOrd="0" presId="urn:microsoft.com/office/officeart/2016/7/layout/VerticalDownArrowProcess"/>
    <dgm:cxn modelId="{0CA76358-079B-4068-BFC9-2CA26AF749DC}" srcId="{4CCDE957-B7B8-4F83-B5AF-844AE23AB895}" destId="{182EE97C-1E3B-4F48-9ABC-A5ED4BBB5600}" srcOrd="0" destOrd="0" parTransId="{05027102-CBFA-4103-8956-80034D73C24F}" sibTransId="{28827C1D-807B-44C9-A5BE-333186B70881}"/>
    <dgm:cxn modelId="{D03D217C-9BA7-4564-92DE-97F7625FAE0B}" srcId="{C772E205-4B7D-42DD-BCCA-4A046F81463E}" destId="{5782F5E9-C642-4B65-93D1-58D1025C2F33}" srcOrd="0" destOrd="0" parTransId="{E2E8CE28-72B7-4EDB-901F-DC37FCBD14AC}" sibTransId="{836130F6-03DB-4D71-8273-739DCCB1BF36}"/>
    <dgm:cxn modelId="{B8ECA981-007B-4C91-8CFB-49159E785688}" type="presOf" srcId="{40043F94-A7CB-4926-8AF2-710250B8A511}" destId="{A3A81D7F-FCE1-4116-9C1D-CCC855C7C932}" srcOrd="0" destOrd="0" presId="urn:microsoft.com/office/officeart/2016/7/layout/VerticalDownArrowProcess"/>
    <dgm:cxn modelId="{B785D2A2-B856-411D-BE7A-7F3563828BA3}" srcId="{D4976785-5895-4745-A8AC-C8285204021C}" destId="{BD43FB11-6612-4C9D-9EA9-6549520C371E}" srcOrd="0" destOrd="0" parTransId="{D91FA2CE-FC56-442A-933D-788226FB75C2}" sibTransId="{52F42599-6771-48FE-88D2-9D8C7CD2BB55}"/>
    <dgm:cxn modelId="{B00749AA-9C46-4569-B8BA-EEECDAD62EA9}" type="presOf" srcId="{D4976785-5895-4745-A8AC-C8285204021C}" destId="{1E3B2EF2-D0E1-4517-8A2A-27C3924A86AB}" srcOrd="0" destOrd="0" presId="urn:microsoft.com/office/officeart/2016/7/layout/VerticalDownArrowProcess"/>
    <dgm:cxn modelId="{8D7BADAA-9BE7-4FF7-9ED9-085DC72F5ECE}" type="presOf" srcId="{C772E205-4B7D-42DD-BCCA-4A046F81463E}" destId="{992EC821-C501-4B22-B74E-D241D2F4DB71}" srcOrd="0" destOrd="0" presId="urn:microsoft.com/office/officeart/2016/7/layout/VerticalDownArrowProcess"/>
    <dgm:cxn modelId="{42CE02BB-EA6F-451F-9ACE-D05D298D337E}" type="presOf" srcId="{4CCDE957-B7B8-4F83-B5AF-844AE23AB895}" destId="{EFBD4A79-F0C7-4CDA-8784-6C678B332B91}" srcOrd="0" destOrd="0" presId="urn:microsoft.com/office/officeart/2016/7/layout/VerticalDownArrowProcess"/>
    <dgm:cxn modelId="{87E96AC6-9399-44A8-B4D8-5D6B24B51C4D}" type="presOf" srcId="{5782F5E9-C642-4B65-93D1-58D1025C2F33}" destId="{E54CAF7F-6477-4164-94C1-E346681E3845}" srcOrd="1" destOrd="0" presId="urn:microsoft.com/office/officeart/2016/7/layout/VerticalDownArrowProcess"/>
    <dgm:cxn modelId="{2AF89EDA-D997-46A5-A578-FAE465974902}" srcId="{C772E205-4B7D-42DD-BCCA-4A046F81463E}" destId="{9E2207F5-1741-4A9C-B46F-B2E1887AFE37}" srcOrd="2" destOrd="0" parTransId="{54CB9B18-75E2-413F-A7A6-02BDCBE86BDF}" sibTransId="{3275433C-BE72-425E-89B3-05B33384F13D}"/>
    <dgm:cxn modelId="{37755DDE-5E87-40E6-BE98-7A72F49AF5CA}" type="presOf" srcId="{BD43FB11-6612-4C9D-9EA9-6549520C371E}" destId="{97898F0F-BA5B-4990-BABB-7C2BD73FDF99}" srcOrd="0" destOrd="0" presId="urn:microsoft.com/office/officeart/2016/7/layout/VerticalDownArrowProcess"/>
    <dgm:cxn modelId="{EB8D34E1-F8CD-4797-8CD3-BEB9AB19EAB3}" type="presOf" srcId="{7AF48A2B-B6F3-413A-A793-A6519B26E603}" destId="{79DDA60E-763C-418C-A6BA-2BB4DAE1DF49}" srcOrd="0" destOrd="0" presId="urn:microsoft.com/office/officeart/2016/7/layout/VerticalDownArrowProcess"/>
    <dgm:cxn modelId="{10BF12EC-37A0-4F38-A1DC-D3C1CC73E051}" srcId="{C772E205-4B7D-42DD-BCCA-4A046F81463E}" destId="{7AF48A2B-B6F3-413A-A793-A6519B26E603}" srcOrd="1" destOrd="0" parTransId="{9663291D-8FFB-46CE-B223-93C9DFBF4045}" sibTransId="{6944762D-98BD-46EE-9B28-42D7CF7B3A08}"/>
    <dgm:cxn modelId="{3B1CAAEF-FFCD-4BFE-A403-61BB36097584}" srcId="{9E2207F5-1741-4A9C-B46F-B2E1887AFE37}" destId="{8D4D5EA9-AC09-4B54-A45F-8288FC69D0BE}" srcOrd="0" destOrd="0" parTransId="{3BF2A09C-6C1E-43B1-89E8-E87506D7CB52}" sibTransId="{304644FA-9E0E-487C-BD0D-89AC5EB757BC}"/>
    <dgm:cxn modelId="{88FFE3FB-279E-4E62-A3CB-274E96DBE082}" type="presOf" srcId="{5782F5E9-C642-4B65-93D1-58D1025C2F33}" destId="{7F9A298A-FD56-47D3-B7CA-7583F6437CC3}" srcOrd="0" destOrd="0" presId="urn:microsoft.com/office/officeart/2016/7/layout/VerticalDownArrowProcess"/>
    <dgm:cxn modelId="{1D00F8FE-26F1-4395-ADFB-9920A8C1FB6A}" type="presOf" srcId="{182EE97C-1E3B-4F48-9ABC-A5ED4BBB5600}" destId="{ABA1543B-A082-4856-8BC8-D4D2DBC6AC41}" srcOrd="0" destOrd="0" presId="urn:microsoft.com/office/officeart/2016/7/layout/VerticalDownArrowProcess"/>
    <dgm:cxn modelId="{E9E41AFF-7E18-42A2-B541-DDC31525C1A4}" type="presOf" srcId="{9E2207F5-1741-4A9C-B46F-B2E1887AFE37}" destId="{A7E522F0-87E1-4465-9E8C-53A9122BB1A4}" srcOrd="0" destOrd="0" presId="urn:microsoft.com/office/officeart/2016/7/layout/VerticalDownArrowProcess"/>
    <dgm:cxn modelId="{6CAD0D9D-1C02-40DC-9259-8ED4655D95F0}" type="presParOf" srcId="{992EC821-C501-4B22-B74E-D241D2F4DB71}" destId="{79D6CF50-81BB-4F12-8762-4FF682A45A3C}" srcOrd="0" destOrd="0" presId="urn:microsoft.com/office/officeart/2016/7/layout/VerticalDownArrowProcess"/>
    <dgm:cxn modelId="{F7951F06-5379-4505-B76B-8AFA45C55780}" type="presParOf" srcId="{79D6CF50-81BB-4F12-8762-4FF682A45A3C}" destId="{EFBD4A79-F0C7-4CDA-8784-6C678B332B91}" srcOrd="0" destOrd="0" presId="urn:microsoft.com/office/officeart/2016/7/layout/VerticalDownArrowProcess"/>
    <dgm:cxn modelId="{AAD6790B-E420-4FBA-B5F2-730E0ADD3EC0}" type="presParOf" srcId="{79D6CF50-81BB-4F12-8762-4FF682A45A3C}" destId="{ABA1543B-A082-4856-8BC8-D4D2DBC6AC41}" srcOrd="1" destOrd="0" presId="urn:microsoft.com/office/officeart/2016/7/layout/VerticalDownArrowProcess"/>
    <dgm:cxn modelId="{20D67AD3-F621-4975-AA33-4A6D55264268}" type="presParOf" srcId="{992EC821-C501-4B22-B74E-D241D2F4DB71}" destId="{E012E4F5-D8F2-444F-9A89-EAFAE44FA7FF}" srcOrd="1" destOrd="0" presId="urn:microsoft.com/office/officeart/2016/7/layout/VerticalDownArrowProcess"/>
    <dgm:cxn modelId="{28BF70AE-C9C7-479D-85BB-39F8B5FA202D}" type="presParOf" srcId="{992EC821-C501-4B22-B74E-D241D2F4DB71}" destId="{EEBFA54F-8043-4291-AE7E-4DF3EF02F232}" srcOrd="2" destOrd="0" presId="urn:microsoft.com/office/officeart/2016/7/layout/VerticalDownArrowProcess"/>
    <dgm:cxn modelId="{909B8F00-975D-4FE3-BB7A-3737F2D17D80}" type="presParOf" srcId="{EEBFA54F-8043-4291-AE7E-4DF3EF02F232}" destId="{1E3B2EF2-D0E1-4517-8A2A-27C3924A86AB}" srcOrd="0" destOrd="0" presId="urn:microsoft.com/office/officeart/2016/7/layout/VerticalDownArrowProcess"/>
    <dgm:cxn modelId="{285E39C2-024C-41D3-B95C-84537B5D4F18}" type="presParOf" srcId="{EEBFA54F-8043-4291-AE7E-4DF3EF02F232}" destId="{CEF1FCFD-5FEA-42C3-AC7D-0F31154C0A43}" srcOrd="1" destOrd="0" presId="urn:microsoft.com/office/officeart/2016/7/layout/VerticalDownArrowProcess"/>
    <dgm:cxn modelId="{BCE912C6-637E-4295-9C2D-3E09E617C7CC}" type="presParOf" srcId="{EEBFA54F-8043-4291-AE7E-4DF3EF02F232}" destId="{97898F0F-BA5B-4990-BABB-7C2BD73FDF99}" srcOrd="2" destOrd="0" presId="urn:microsoft.com/office/officeart/2016/7/layout/VerticalDownArrowProcess"/>
    <dgm:cxn modelId="{ABE88125-03D9-4D2A-BDFC-8D78C5168156}" type="presParOf" srcId="{992EC821-C501-4B22-B74E-D241D2F4DB71}" destId="{514D8778-3835-4620-8EF5-173B979D84E5}" srcOrd="3" destOrd="0" presId="urn:microsoft.com/office/officeart/2016/7/layout/VerticalDownArrowProcess"/>
    <dgm:cxn modelId="{F693CDD5-7A45-46C5-9492-1E0B3F563E4A}" type="presParOf" srcId="{992EC821-C501-4B22-B74E-D241D2F4DB71}" destId="{7453BE7B-30EC-4543-AB47-F91F44C92D75}" srcOrd="4" destOrd="0" presId="urn:microsoft.com/office/officeart/2016/7/layout/VerticalDownArrowProcess"/>
    <dgm:cxn modelId="{37152F11-C521-458A-A022-8550D09E5E08}" type="presParOf" srcId="{7453BE7B-30EC-4543-AB47-F91F44C92D75}" destId="{A7E522F0-87E1-4465-9E8C-53A9122BB1A4}" srcOrd="0" destOrd="0" presId="urn:microsoft.com/office/officeart/2016/7/layout/VerticalDownArrowProcess"/>
    <dgm:cxn modelId="{91FE698A-6976-4B6C-8F37-C7DA1874191C}" type="presParOf" srcId="{7453BE7B-30EC-4543-AB47-F91F44C92D75}" destId="{7209CFE7-32D3-4B98-ABF6-3FE30008E2BA}" srcOrd="1" destOrd="0" presId="urn:microsoft.com/office/officeart/2016/7/layout/VerticalDownArrowProcess"/>
    <dgm:cxn modelId="{724F11F3-74E5-42A0-B286-36BF3C783562}" type="presParOf" srcId="{7453BE7B-30EC-4543-AB47-F91F44C92D75}" destId="{911B38DB-A85F-4B09-9714-C9F6D1C90FDC}" srcOrd="2" destOrd="0" presId="urn:microsoft.com/office/officeart/2016/7/layout/VerticalDownArrowProcess"/>
    <dgm:cxn modelId="{92C8C703-48D0-42E0-8F95-7610ECDC734D}" type="presParOf" srcId="{992EC821-C501-4B22-B74E-D241D2F4DB71}" destId="{DEF7B6AC-459B-4C09-B719-87F3F2140EB8}" srcOrd="5" destOrd="0" presId="urn:microsoft.com/office/officeart/2016/7/layout/VerticalDownArrowProcess"/>
    <dgm:cxn modelId="{67BE292B-CFC5-46C6-9C55-A9C0FA360468}" type="presParOf" srcId="{992EC821-C501-4B22-B74E-D241D2F4DB71}" destId="{EC8D0CD7-8D35-4A2C-8883-27A0E324DC47}" srcOrd="6" destOrd="0" presId="urn:microsoft.com/office/officeart/2016/7/layout/VerticalDownArrowProcess"/>
    <dgm:cxn modelId="{23973240-30A1-4CF9-B3DA-E2877B271515}" type="presParOf" srcId="{EC8D0CD7-8D35-4A2C-8883-27A0E324DC47}" destId="{79DDA60E-763C-418C-A6BA-2BB4DAE1DF49}" srcOrd="0" destOrd="0" presId="urn:microsoft.com/office/officeart/2016/7/layout/VerticalDownArrowProcess"/>
    <dgm:cxn modelId="{E7E29AF9-2C1D-4AB7-A8EB-42005E7B48B2}" type="presParOf" srcId="{EC8D0CD7-8D35-4A2C-8883-27A0E324DC47}" destId="{A22A363C-13A8-4121-83A7-0122F9C3F362}" srcOrd="1" destOrd="0" presId="urn:microsoft.com/office/officeart/2016/7/layout/VerticalDownArrowProcess"/>
    <dgm:cxn modelId="{03EC7DE1-24B2-4DF0-A21A-0F77565250BE}" type="presParOf" srcId="{EC8D0CD7-8D35-4A2C-8883-27A0E324DC47}" destId="{0D511B53-0EFE-49BB-B8D5-738F3CA78936}" srcOrd="2" destOrd="0" presId="urn:microsoft.com/office/officeart/2016/7/layout/VerticalDownArrowProcess"/>
    <dgm:cxn modelId="{EC141766-1029-4A42-8C8A-84E1F2B2C191}" type="presParOf" srcId="{992EC821-C501-4B22-B74E-D241D2F4DB71}" destId="{C476EC13-DDF4-465B-AA66-373D7352A0FF}" srcOrd="7" destOrd="0" presId="urn:microsoft.com/office/officeart/2016/7/layout/VerticalDownArrowProcess"/>
    <dgm:cxn modelId="{A1857314-1474-4119-A679-3149C09A4B69}" type="presParOf" srcId="{992EC821-C501-4B22-B74E-D241D2F4DB71}" destId="{8C30D579-F3E3-4608-AE8D-9752132DE676}" srcOrd="8" destOrd="0" presId="urn:microsoft.com/office/officeart/2016/7/layout/VerticalDownArrowProcess"/>
    <dgm:cxn modelId="{F07B6768-3CA3-4AC6-8F64-09CFE32F8C75}" type="presParOf" srcId="{8C30D579-F3E3-4608-AE8D-9752132DE676}" destId="{7F9A298A-FD56-47D3-B7CA-7583F6437CC3}" srcOrd="0" destOrd="0" presId="urn:microsoft.com/office/officeart/2016/7/layout/VerticalDownArrowProcess"/>
    <dgm:cxn modelId="{2C9DB5C6-059E-430B-A7E5-6EE9AF957EFF}" type="presParOf" srcId="{8C30D579-F3E3-4608-AE8D-9752132DE676}" destId="{E54CAF7F-6477-4164-94C1-E346681E3845}" srcOrd="1" destOrd="0" presId="urn:microsoft.com/office/officeart/2016/7/layout/VerticalDownArrowProcess"/>
    <dgm:cxn modelId="{1F6FE532-5390-45B5-AE59-A677E2C955AD}" type="presParOf" srcId="{8C30D579-F3E3-4608-AE8D-9752132DE676}" destId="{A3A81D7F-FCE1-4116-9C1D-CCC855C7C932}"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72E205-4B7D-42DD-BCCA-4A046F81463E}"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5782F5E9-C642-4B65-93D1-58D1025C2F33}">
      <dgm:prSet/>
      <dgm:spPr/>
      <dgm:t>
        <a:bodyPr/>
        <a:lstStyle/>
        <a:p>
          <a:r>
            <a:rPr lang="en-US" b="1" dirty="0"/>
            <a:t>Phase 1</a:t>
          </a:r>
        </a:p>
      </dgm:t>
    </dgm:pt>
    <dgm:pt modelId="{E2E8CE28-72B7-4EDB-901F-DC37FCBD14AC}" type="parTrans" cxnId="{D03D217C-9BA7-4564-92DE-97F7625FAE0B}">
      <dgm:prSet/>
      <dgm:spPr/>
      <dgm:t>
        <a:bodyPr/>
        <a:lstStyle/>
        <a:p>
          <a:endParaRPr lang="en-US"/>
        </a:p>
      </dgm:t>
    </dgm:pt>
    <dgm:pt modelId="{836130F6-03DB-4D71-8273-739DCCB1BF36}" type="sibTrans" cxnId="{D03D217C-9BA7-4564-92DE-97F7625FAE0B}">
      <dgm:prSet/>
      <dgm:spPr/>
      <dgm:t>
        <a:bodyPr/>
        <a:lstStyle/>
        <a:p>
          <a:endParaRPr lang="en-US"/>
        </a:p>
      </dgm:t>
    </dgm:pt>
    <dgm:pt modelId="{40043F94-A7CB-4926-8AF2-710250B8A511}">
      <dgm:prSet/>
      <dgm:spPr/>
      <dgm:t>
        <a:bodyPr/>
        <a:lstStyle/>
        <a:p>
          <a:r>
            <a:rPr lang="en-US" b="1" dirty="0"/>
            <a:t>Generate Ideas &amp; Assess Readiness</a:t>
          </a:r>
        </a:p>
      </dgm:t>
    </dgm:pt>
    <dgm:pt modelId="{6FF66025-853E-43A8-8C74-EEB0F3EF5083}" type="parTrans" cxnId="{1A5B9E66-5E1F-4D0B-AD1E-21F4C579EAB1}">
      <dgm:prSet/>
      <dgm:spPr/>
      <dgm:t>
        <a:bodyPr/>
        <a:lstStyle/>
        <a:p>
          <a:endParaRPr lang="en-US"/>
        </a:p>
      </dgm:t>
    </dgm:pt>
    <dgm:pt modelId="{1AE23050-687B-4282-9A0A-6DC875DF5483}" type="sibTrans" cxnId="{1A5B9E66-5E1F-4D0B-AD1E-21F4C579EAB1}">
      <dgm:prSet/>
      <dgm:spPr/>
      <dgm:t>
        <a:bodyPr/>
        <a:lstStyle/>
        <a:p>
          <a:endParaRPr lang="en-US"/>
        </a:p>
      </dgm:t>
    </dgm:pt>
    <dgm:pt modelId="{182EE97C-1E3B-4F48-9ABC-A5ED4BBB5600}">
      <dgm:prSet/>
      <dgm:spPr/>
      <dgm:t>
        <a:bodyPr/>
        <a:lstStyle/>
        <a:p>
          <a:r>
            <a:rPr lang="en-US" b="1" dirty="0">
              <a:solidFill>
                <a:srgbClr val="F6EBD2"/>
              </a:solidFill>
            </a:rPr>
            <a:t>Sustain Action &amp; Impact</a:t>
          </a:r>
        </a:p>
      </dgm:t>
    </dgm:pt>
    <dgm:pt modelId="{28827C1D-807B-44C9-A5BE-333186B70881}" type="sibTrans" cxnId="{0CA76358-079B-4068-BFC9-2CA26AF749DC}">
      <dgm:prSet/>
      <dgm:spPr/>
      <dgm:t>
        <a:bodyPr/>
        <a:lstStyle/>
        <a:p>
          <a:endParaRPr lang="en-US"/>
        </a:p>
      </dgm:t>
    </dgm:pt>
    <dgm:pt modelId="{05027102-CBFA-4103-8956-80034D73C24F}" type="parTrans" cxnId="{0CA76358-079B-4068-BFC9-2CA26AF749DC}">
      <dgm:prSet/>
      <dgm:spPr/>
      <dgm:t>
        <a:bodyPr/>
        <a:lstStyle/>
        <a:p>
          <a:endParaRPr lang="en-US"/>
        </a:p>
      </dgm:t>
    </dgm:pt>
    <dgm:pt modelId="{7AF48A2B-B6F3-413A-A793-A6519B26E603}">
      <dgm:prSet/>
      <dgm:spPr/>
      <dgm:t>
        <a:bodyPr/>
        <a:lstStyle/>
        <a:p>
          <a:r>
            <a:rPr lang="en-US" b="1" dirty="0"/>
            <a:t>Phase 2</a:t>
          </a:r>
        </a:p>
      </dgm:t>
    </dgm:pt>
    <dgm:pt modelId="{6944762D-98BD-46EE-9B28-42D7CF7B3A08}" type="sibTrans" cxnId="{10BF12EC-37A0-4F38-A1DC-D3C1CC73E051}">
      <dgm:prSet/>
      <dgm:spPr/>
      <dgm:t>
        <a:bodyPr/>
        <a:lstStyle/>
        <a:p>
          <a:endParaRPr lang="en-US"/>
        </a:p>
      </dgm:t>
    </dgm:pt>
    <dgm:pt modelId="{9663291D-8FFB-46CE-B223-93C9DFBF4045}" type="parTrans" cxnId="{10BF12EC-37A0-4F38-A1DC-D3C1CC73E051}">
      <dgm:prSet/>
      <dgm:spPr/>
      <dgm:t>
        <a:bodyPr/>
        <a:lstStyle/>
        <a:p>
          <a:endParaRPr lang="en-US"/>
        </a:p>
      </dgm:t>
    </dgm:pt>
    <dgm:pt modelId="{C0D80D0B-CF22-4EF7-8855-092C88F40883}">
      <dgm:prSet/>
      <dgm:spPr/>
      <dgm:t>
        <a:bodyPr/>
        <a:lstStyle/>
        <a:p>
          <a:r>
            <a:rPr lang="en-US" b="1" dirty="0">
              <a:solidFill>
                <a:schemeClr val="tx1"/>
              </a:solidFill>
            </a:rPr>
            <a:t>Initiate Action</a:t>
          </a:r>
        </a:p>
      </dgm:t>
    </dgm:pt>
    <dgm:pt modelId="{65BD5EB6-1568-45BD-AB21-88E046729B75}" type="sibTrans" cxnId="{CDDC1C6C-556E-464F-A3C9-EC2EC0F1DF29}">
      <dgm:prSet/>
      <dgm:spPr/>
      <dgm:t>
        <a:bodyPr/>
        <a:lstStyle/>
        <a:p>
          <a:endParaRPr lang="en-US"/>
        </a:p>
      </dgm:t>
    </dgm:pt>
    <dgm:pt modelId="{F6E0547C-4266-4D0C-9F09-A1E246D260ED}" type="parTrans" cxnId="{CDDC1C6C-556E-464F-A3C9-EC2EC0F1DF29}">
      <dgm:prSet/>
      <dgm:spPr/>
      <dgm:t>
        <a:bodyPr/>
        <a:lstStyle/>
        <a:p>
          <a:endParaRPr lang="en-US"/>
        </a:p>
      </dgm:t>
    </dgm:pt>
    <dgm:pt modelId="{9E2207F5-1741-4A9C-B46F-B2E1887AFE37}">
      <dgm:prSet/>
      <dgm:spPr/>
      <dgm:t>
        <a:bodyPr/>
        <a:lstStyle/>
        <a:p>
          <a:r>
            <a:rPr lang="en-US" b="1" dirty="0"/>
            <a:t>Phase 3</a:t>
          </a:r>
        </a:p>
      </dgm:t>
    </dgm:pt>
    <dgm:pt modelId="{3275433C-BE72-425E-89B3-05B33384F13D}" type="sibTrans" cxnId="{2AF89EDA-D997-46A5-A578-FAE465974902}">
      <dgm:prSet/>
      <dgm:spPr/>
      <dgm:t>
        <a:bodyPr/>
        <a:lstStyle/>
        <a:p>
          <a:endParaRPr lang="en-US"/>
        </a:p>
      </dgm:t>
    </dgm:pt>
    <dgm:pt modelId="{54CB9B18-75E2-413F-A7A6-02BDCBE86BDF}" type="parTrans" cxnId="{2AF89EDA-D997-46A5-A578-FAE465974902}">
      <dgm:prSet/>
      <dgm:spPr/>
      <dgm:t>
        <a:bodyPr/>
        <a:lstStyle/>
        <a:p>
          <a:endParaRPr lang="en-US"/>
        </a:p>
      </dgm:t>
    </dgm:pt>
    <dgm:pt modelId="{8D4D5EA9-AC09-4B54-A45F-8288FC69D0BE}">
      <dgm:prSet/>
      <dgm:spPr/>
      <dgm:t>
        <a:bodyPr/>
        <a:lstStyle/>
        <a:p>
          <a:r>
            <a:rPr lang="en-US" b="1" dirty="0">
              <a:solidFill>
                <a:srgbClr val="D5E2FB"/>
              </a:solidFill>
            </a:rPr>
            <a:t>Organize for Impact</a:t>
          </a:r>
        </a:p>
      </dgm:t>
    </dgm:pt>
    <dgm:pt modelId="{304644FA-9E0E-487C-BD0D-89AC5EB757BC}" type="sibTrans" cxnId="{3B1CAAEF-FFCD-4BFE-A403-61BB36097584}">
      <dgm:prSet/>
      <dgm:spPr/>
      <dgm:t>
        <a:bodyPr/>
        <a:lstStyle/>
        <a:p>
          <a:endParaRPr lang="en-US"/>
        </a:p>
      </dgm:t>
    </dgm:pt>
    <dgm:pt modelId="{3BF2A09C-6C1E-43B1-89E8-E87506D7CB52}" type="parTrans" cxnId="{3B1CAAEF-FFCD-4BFE-A403-61BB36097584}">
      <dgm:prSet/>
      <dgm:spPr/>
      <dgm:t>
        <a:bodyPr/>
        <a:lstStyle/>
        <a:p>
          <a:endParaRPr lang="en-US"/>
        </a:p>
      </dgm:t>
    </dgm:pt>
    <dgm:pt modelId="{D4976785-5895-4745-A8AC-C8285204021C}">
      <dgm:prSet/>
      <dgm:spPr/>
      <dgm:t>
        <a:bodyPr/>
        <a:lstStyle/>
        <a:p>
          <a:r>
            <a:rPr lang="en-US" b="1" dirty="0"/>
            <a:t>Phase 4</a:t>
          </a:r>
        </a:p>
      </dgm:t>
    </dgm:pt>
    <dgm:pt modelId="{CD662B9E-A58C-4C24-96BD-6230DCB0C639}" type="sibTrans" cxnId="{7F0DF86F-F677-465A-9792-651367043F1A}">
      <dgm:prSet/>
      <dgm:spPr/>
      <dgm:t>
        <a:bodyPr/>
        <a:lstStyle/>
        <a:p>
          <a:endParaRPr lang="en-US"/>
        </a:p>
      </dgm:t>
    </dgm:pt>
    <dgm:pt modelId="{674C81FC-8271-4E16-B3CB-57DD4DF3C5F7}" type="parTrans" cxnId="{7F0DF86F-F677-465A-9792-651367043F1A}">
      <dgm:prSet/>
      <dgm:spPr/>
      <dgm:t>
        <a:bodyPr/>
        <a:lstStyle/>
        <a:p>
          <a:endParaRPr lang="en-US"/>
        </a:p>
      </dgm:t>
    </dgm:pt>
    <dgm:pt modelId="{BD43FB11-6612-4C9D-9EA9-6549520C371E}">
      <dgm:prSet/>
      <dgm:spPr/>
      <dgm:t>
        <a:bodyPr/>
        <a:lstStyle/>
        <a:p>
          <a:r>
            <a:rPr lang="en-US" b="1" dirty="0">
              <a:solidFill>
                <a:srgbClr val="F9DBD1"/>
              </a:solidFill>
            </a:rPr>
            <a:t>Initiate Implementation</a:t>
          </a:r>
        </a:p>
      </dgm:t>
    </dgm:pt>
    <dgm:pt modelId="{52F42599-6771-48FE-88D2-9D8C7CD2BB55}" type="sibTrans" cxnId="{B785D2A2-B856-411D-BE7A-7F3563828BA3}">
      <dgm:prSet/>
      <dgm:spPr/>
      <dgm:t>
        <a:bodyPr/>
        <a:lstStyle/>
        <a:p>
          <a:endParaRPr lang="en-US"/>
        </a:p>
      </dgm:t>
    </dgm:pt>
    <dgm:pt modelId="{D91FA2CE-FC56-442A-933D-788226FB75C2}" type="parTrans" cxnId="{B785D2A2-B856-411D-BE7A-7F3563828BA3}">
      <dgm:prSet/>
      <dgm:spPr/>
      <dgm:t>
        <a:bodyPr/>
        <a:lstStyle/>
        <a:p>
          <a:endParaRPr lang="en-US"/>
        </a:p>
      </dgm:t>
    </dgm:pt>
    <dgm:pt modelId="{4CCDE957-B7B8-4F83-B5AF-844AE23AB895}">
      <dgm:prSet/>
      <dgm:spPr/>
      <dgm:t>
        <a:bodyPr/>
        <a:lstStyle/>
        <a:p>
          <a:r>
            <a:rPr lang="en-US" b="1" dirty="0"/>
            <a:t>Phase 5</a:t>
          </a:r>
        </a:p>
      </dgm:t>
    </dgm:pt>
    <dgm:pt modelId="{94FDDE3E-6746-46E7-9037-52A2587B989A}" type="sibTrans" cxnId="{9820EE27-C729-4ECE-B0FD-51925308FC74}">
      <dgm:prSet/>
      <dgm:spPr/>
      <dgm:t>
        <a:bodyPr/>
        <a:lstStyle/>
        <a:p>
          <a:endParaRPr lang="en-US"/>
        </a:p>
      </dgm:t>
    </dgm:pt>
    <dgm:pt modelId="{8FA03E21-F274-41FC-9A92-6374557A5F94}" type="parTrans" cxnId="{9820EE27-C729-4ECE-B0FD-51925308FC74}">
      <dgm:prSet/>
      <dgm:spPr/>
      <dgm:t>
        <a:bodyPr/>
        <a:lstStyle/>
        <a:p>
          <a:endParaRPr lang="en-US"/>
        </a:p>
      </dgm:t>
    </dgm:pt>
    <dgm:pt modelId="{992EC821-C501-4B22-B74E-D241D2F4DB71}" type="pres">
      <dgm:prSet presAssocID="{C772E205-4B7D-42DD-BCCA-4A046F81463E}" presName="Name0" presStyleCnt="0">
        <dgm:presLayoutVars>
          <dgm:dir/>
          <dgm:animLvl val="lvl"/>
          <dgm:resizeHandles val="exact"/>
        </dgm:presLayoutVars>
      </dgm:prSet>
      <dgm:spPr/>
    </dgm:pt>
    <dgm:pt modelId="{79D6CF50-81BB-4F12-8762-4FF682A45A3C}" type="pres">
      <dgm:prSet presAssocID="{4CCDE957-B7B8-4F83-B5AF-844AE23AB895}" presName="boxAndChildren" presStyleCnt="0"/>
      <dgm:spPr/>
    </dgm:pt>
    <dgm:pt modelId="{EFBD4A79-F0C7-4CDA-8784-6C678B332B91}" type="pres">
      <dgm:prSet presAssocID="{4CCDE957-B7B8-4F83-B5AF-844AE23AB895}" presName="parentTextBox" presStyleLbl="alignNode1" presStyleIdx="0" presStyleCnt="5"/>
      <dgm:spPr/>
    </dgm:pt>
    <dgm:pt modelId="{ABA1543B-A082-4856-8BC8-D4D2DBC6AC41}" type="pres">
      <dgm:prSet presAssocID="{4CCDE957-B7B8-4F83-B5AF-844AE23AB895}" presName="descendantBox" presStyleLbl="bgAccFollowNode1" presStyleIdx="0" presStyleCnt="5"/>
      <dgm:spPr/>
    </dgm:pt>
    <dgm:pt modelId="{E012E4F5-D8F2-444F-9A89-EAFAE44FA7FF}" type="pres">
      <dgm:prSet presAssocID="{CD662B9E-A58C-4C24-96BD-6230DCB0C639}" presName="sp" presStyleCnt="0"/>
      <dgm:spPr/>
    </dgm:pt>
    <dgm:pt modelId="{EEBFA54F-8043-4291-AE7E-4DF3EF02F232}" type="pres">
      <dgm:prSet presAssocID="{D4976785-5895-4745-A8AC-C8285204021C}" presName="arrowAndChildren" presStyleCnt="0"/>
      <dgm:spPr/>
    </dgm:pt>
    <dgm:pt modelId="{1E3B2EF2-D0E1-4517-8A2A-27C3924A86AB}" type="pres">
      <dgm:prSet presAssocID="{D4976785-5895-4745-A8AC-C8285204021C}" presName="parentTextArrow" presStyleLbl="node1" presStyleIdx="0" presStyleCnt="0"/>
      <dgm:spPr/>
    </dgm:pt>
    <dgm:pt modelId="{CEF1FCFD-5FEA-42C3-AC7D-0F31154C0A43}" type="pres">
      <dgm:prSet presAssocID="{D4976785-5895-4745-A8AC-C8285204021C}" presName="arrow" presStyleLbl="alignNode1" presStyleIdx="1" presStyleCnt="5"/>
      <dgm:spPr/>
    </dgm:pt>
    <dgm:pt modelId="{97898F0F-BA5B-4990-BABB-7C2BD73FDF99}" type="pres">
      <dgm:prSet presAssocID="{D4976785-5895-4745-A8AC-C8285204021C}" presName="descendantArrow" presStyleLbl="bgAccFollowNode1" presStyleIdx="1" presStyleCnt="5"/>
      <dgm:spPr/>
    </dgm:pt>
    <dgm:pt modelId="{514D8778-3835-4620-8EF5-173B979D84E5}" type="pres">
      <dgm:prSet presAssocID="{3275433C-BE72-425E-89B3-05B33384F13D}" presName="sp" presStyleCnt="0"/>
      <dgm:spPr/>
    </dgm:pt>
    <dgm:pt modelId="{7453BE7B-30EC-4543-AB47-F91F44C92D75}" type="pres">
      <dgm:prSet presAssocID="{9E2207F5-1741-4A9C-B46F-B2E1887AFE37}" presName="arrowAndChildren" presStyleCnt="0"/>
      <dgm:spPr/>
    </dgm:pt>
    <dgm:pt modelId="{A7E522F0-87E1-4465-9E8C-53A9122BB1A4}" type="pres">
      <dgm:prSet presAssocID="{9E2207F5-1741-4A9C-B46F-B2E1887AFE37}" presName="parentTextArrow" presStyleLbl="node1" presStyleIdx="0" presStyleCnt="0"/>
      <dgm:spPr/>
    </dgm:pt>
    <dgm:pt modelId="{7209CFE7-32D3-4B98-ABF6-3FE30008E2BA}" type="pres">
      <dgm:prSet presAssocID="{9E2207F5-1741-4A9C-B46F-B2E1887AFE37}" presName="arrow" presStyleLbl="alignNode1" presStyleIdx="2" presStyleCnt="5"/>
      <dgm:spPr/>
    </dgm:pt>
    <dgm:pt modelId="{911B38DB-A85F-4B09-9714-C9F6D1C90FDC}" type="pres">
      <dgm:prSet presAssocID="{9E2207F5-1741-4A9C-B46F-B2E1887AFE37}" presName="descendantArrow" presStyleLbl="bgAccFollowNode1" presStyleIdx="2" presStyleCnt="5"/>
      <dgm:spPr/>
    </dgm:pt>
    <dgm:pt modelId="{DEF7B6AC-459B-4C09-B719-87F3F2140EB8}" type="pres">
      <dgm:prSet presAssocID="{6944762D-98BD-46EE-9B28-42D7CF7B3A08}" presName="sp" presStyleCnt="0"/>
      <dgm:spPr/>
    </dgm:pt>
    <dgm:pt modelId="{EC8D0CD7-8D35-4A2C-8883-27A0E324DC47}" type="pres">
      <dgm:prSet presAssocID="{7AF48A2B-B6F3-413A-A793-A6519B26E603}" presName="arrowAndChildren" presStyleCnt="0"/>
      <dgm:spPr/>
    </dgm:pt>
    <dgm:pt modelId="{79DDA60E-763C-418C-A6BA-2BB4DAE1DF49}" type="pres">
      <dgm:prSet presAssocID="{7AF48A2B-B6F3-413A-A793-A6519B26E603}" presName="parentTextArrow" presStyleLbl="node1" presStyleIdx="0" presStyleCnt="0"/>
      <dgm:spPr/>
    </dgm:pt>
    <dgm:pt modelId="{A22A363C-13A8-4121-83A7-0122F9C3F362}" type="pres">
      <dgm:prSet presAssocID="{7AF48A2B-B6F3-413A-A793-A6519B26E603}" presName="arrow" presStyleLbl="alignNode1" presStyleIdx="3" presStyleCnt="5"/>
      <dgm:spPr/>
    </dgm:pt>
    <dgm:pt modelId="{0D511B53-0EFE-49BB-B8D5-738F3CA78936}" type="pres">
      <dgm:prSet presAssocID="{7AF48A2B-B6F3-413A-A793-A6519B26E603}" presName="descendantArrow" presStyleLbl="bgAccFollowNode1" presStyleIdx="3" presStyleCnt="5"/>
      <dgm:spPr/>
    </dgm:pt>
    <dgm:pt modelId="{C476EC13-DDF4-465B-AA66-373D7352A0FF}" type="pres">
      <dgm:prSet presAssocID="{836130F6-03DB-4D71-8273-739DCCB1BF36}" presName="sp" presStyleCnt="0"/>
      <dgm:spPr/>
    </dgm:pt>
    <dgm:pt modelId="{8C30D579-F3E3-4608-AE8D-9752132DE676}" type="pres">
      <dgm:prSet presAssocID="{5782F5E9-C642-4B65-93D1-58D1025C2F33}" presName="arrowAndChildren" presStyleCnt="0"/>
      <dgm:spPr/>
    </dgm:pt>
    <dgm:pt modelId="{7F9A298A-FD56-47D3-B7CA-7583F6437CC3}" type="pres">
      <dgm:prSet presAssocID="{5782F5E9-C642-4B65-93D1-58D1025C2F33}" presName="parentTextArrow" presStyleLbl="node1" presStyleIdx="0" presStyleCnt="0"/>
      <dgm:spPr/>
    </dgm:pt>
    <dgm:pt modelId="{E54CAF7F-6477-4164-94C1-E346681E3845}" type="pres">
      <dgm:prSet presAssocID="{5782F5E9-C642-4B65-93D1-58D1025C2F33}" presName="arrow" presStyleLbl="alignNode1" presStyleIdx="4" presStyleCnt="5"/>
      <dgm:spPr/>
    </dgm:pt>
    <dgm:pt modelId="{A3A81D7F-FCE1-4116-9C1D-CCC855C7C932}" type="pres">
      <dgm:prSet presAssocID="{5782F5E9-C642-4B65-93D1-58D1025C2F33}" presName="descendantArrow" presStyleLbl="bgAccFollowNode1" presStyleIdx="4" presStyleCnt="5"/>
      <dgm:spPr/>
    </dgm:pt>
  </dgm:ptLst>
  <dgm:cxnLst>
    <dgm:cxn modelId="{AEE39B15-21C3-4F77-B568-14881D3BCE40}" type="presOf" srcId="{9E2207F5-1741-4A9C-B46F-B2E1887AFE37}" destId="{7209CFE7-32D3-4B98-ABF6-3FE30008E2BA}" srcOrd="1" destOrd="0" presId="urn:microsoft.com/office/officeart/2016/7/layout/VerticalDownArrowProcess"/>
    <dgm:cxn modelId="{9820EE27-C729-4ECE-B0FD-51925308FC74}" srcId="{C772E205-4B7D-42DD-BCCA-4A046F81463E}" destId="{4CCDE957-B7B8-4F83-B5AF-844AE23AB895}" srcOrd="4" destOrd="0" parTransId="{8FA03E21-F274-41FC-9A92-6374557A5F94}" sibTransId="{94FDDE3E-6746-46E7-9037-52A2587B989A}"/>
    <dgm:cxn modelId="{34C7E734-2AD6-4C7F-B7B5-65E2EE056F0C}" type="presOf" srcId="{8D4D5EA9-AC09-4B54-A45F-8288FC69D0BE}" destId="{911B38DB-A85F-4B09-9714-C9F6D1C90FDC}" srcOrd="0" destOrd="0" presId="urn:microsoft.com/office/officeart/2016/7/layout/VerticalDownArrowProcess"/>
    <dgm:cxn modelId="{CC90613C-7C73-4BE2-97EB-C8806C7656AA}" type="presOf" srcId="{C0D80D0B-CF22-4EF7-8855-092C88F40883}" destId="{0D511B53-0EFE-49BB-B8D5-738F3CA78936}" srcOrd="0" destOrd="0" presId="urn:microsoft.com/office/officeart/2016/7/layout/VerticalDownArrowProcess"/>
    <dgm:cxn modelId="{BCA5003E-AB38-4516-8E18-69E4E8658560}" type="presOf" srcId="{D4976785-5895-4745-A8AC-C8285204021C}" destId="{CEF1FCFD-5FEA-42C3-AC7D-0F31154C0A43}" srcOrd="1" destOrd="0" presId="urn:microsoft.com/office/officeart/2016/7/layout/VerticalDownArrowProcess"/>
    <dgm:cxn modelId="{1A5B9E66-5E1F-4D0B-AD1E-21F4C579EAB1}" srcId="{5782F5E9-C642-4B65-93D1-58D1025C2F33}" destId="{40043F94-A7CB-4926-8AF2-710250B8A511}" srcOrd="0" destOrd="0" parTransId="{6FF66025-853E-43A8-8C74-EEB0F3EF5083}" sibTransId="{1AE23050-687B-4282-9A0A-6DC875DF5483}"/>
    <dgm:cxn modelId="{CDDC1C6C-556E-464F-A3C9-EC2EC0F1DF29}" srcId="{7AF48A2B-B6F3-413A-A793-A6519B26E603}" destId="{C0D80D0B-CF22-4EF7-8855-092C88F40883}" srcOrd="0" destOrd="0" parTransId="{F6E0547C-4266-4D0C-9F09-A1E246D260ED}" sibTransId="{65BD5EB6-1568-45BD-AB21-88E046729B75}"/>
    <dgm:cxn modelId="{7F0DF86F-F677-465A-9792-651367043F1A}" srcId="{C772E205-4B7D-42DD-BCCA-4A046F81463E}" destId="{D4976785-5895-4745-A8AC-C8285204021C}" srcOrd="3" destOrd="0" parTransId="{674C81FC-8271-4E16-B3CB-57DD4DF3C5F7}" sibTransId="{CD662B9E-A58C-4C24-96BD-6230DCB0C639}"/>
    <dgm:cxn modelId="{50F17A55-29B7-4AF6-B3C6-168F038816FC}" type="presOf" srcId="{7AF48A2B-B6F3-413A-A793-A6519B26E603}" destId="{A22A363C-13A8-4121-83A7-0122F9C3F362}" srcOrd="1" destOrd="0" presId="urn:microsoft.com/office/officeart/2016/7/layout/VerticalDownArrowProcess"/>
    <dgm:cxn modelId="{0CA76358-079B-4068-BFC9-2CA26AF749DC}" srcId="{4CCDE957-B7B8-4F83-B5AF-844AE23AB895}" destId="{182EE97C-1E3B-4F48-9ABC-A5ED4BBB5600}" srcOrd="0" destOrd="0" parTransId="{05027102-CBFA-4103-8956-80034D73C24F}" sibTransId="{28827C1D-807B-44C9-A5BE-333186B70881}"/>
    <dgm:cxn modelId="{D03D217C-9BA7-4564-92DE-97F7625FAE0B}" srcId="{C772E205-4B7D-42DD-BCCA-4A046F81463E}" destId="{5782F5E9-C642-4B65-93D1-58D1025C2F33}" srcOrd="0" destOrd="0" parTransId="{E2E8CE28-72B7-4EDB-901F-DC37FCBD14AC}" sibTransId="{836130F6-03DB-4D71-8273-739DCCB1BF36}"/>
    <dgm:cxn modelId="{B8ECA981-007B-4C91-8CFB-49159E785688}" type="presOf" srcId="{40043F94-A7CB-4926-8AF2-710250B8A511}" destId="{A3A81D7F-FCE1-4116-9C1D-CCC855C7C932}" srcOrd="0" destOrd="0" presId="urn:microsoft.com/office/officeart/2016/7/layout/VerticalDownArrowProcess"/>
    <dgm:cxn modelId="{B785D2A2-B856-411D-BE7A-7F3563828BA3}" srcId="{D4976785-5895-4745-A8AC-C8285204021C}" destId="{BD43FB11-6612-4C9D-9EA9-6549520C371E}" srcOrd="0" destOrd="0" parTransId="{D91FA2CE-FC56-442A-933D-788226FB75C2}" sibTransId="{52F42599-6771-48FE-88D2-9D8C7CD2BB55}"/>
    <dgm:cxn modelId="{B00749AA-9C46-4569-B8BA-EEECDAD62EA9}" type="presOf" srcId="{D4976785-5895-4745-A8AC-C8285204021C}" destId="{1E3B2EF2-D0E1-4517-8A2A-27C3924A86AB}" srcOrd="0" destOrd="0" presId="urn:microsoft.com/office/officeart/2016/7/layout/VerticalDownArrowProcess"/>
    <dgm:cxn modelId="{8D7BADAA-9BE7-4FF7-9ED9-085DC72F5ECE}" type="presOf" srcId="{C772E205-4B7D-42DD-BCCA-4A046F81463E}" destId="{992EC821-C501-4B22-B74E-D241D2F4DB71}" srcOrd="0" destOrd="0" presId="urn:microsoft.com/office/officeart/2016/7/layout/VerticalDownArrowProcess"/>
    <dgm:cxn modelId="{42CE02BB-EA6F-451F-9ACE-D05D298D337E}" type="presOf" srcId="{4CCDE957-B7B8-4F83-B5AF-844AE23AB895}" destId="{EFBD4A79-F0C7-4CDA-8784-6C678B332B91}" srcOrd="0" destOrd="0" presId="urn:microsoft.com/office/officeart/2016/7/layout/VerticalDownArrowProcess"/>
    <dgm:cxn modelId="{87E96AC6-9399-44A8-B4D8-5D6B24B51C4D}" type="presOf" srcId="{5782F5E9-C642-4B65-93D1-58D1025C2F33}" destId="{E54CAF7F-6477-4164-94C1-E346681E3845}" srcOrd="1" destOrd="0" presId="urn:microsoft.com/office/officeart/2016/7/layout/VerticalDownArrowProcess"/>
    <dgm:cxn modelId="{2AF89EDA-D997-46A5-A578-FAE465974902}" srcId="{C772E205-4B7D-42DD-BCCA-4A046F81463E}" destId="{9E2207F5-1741-4A9C-B46F-B2E1887AFE37}" srcOrd="2" destOrd="0" parTransId="{54CB9B18-75E2-413F-A7A6-02BDCBE86BDF}" sibTransId="{3275433C-BE72-425E-89B3-05B33384F13D}"/>
    <dgm:cxn modelId="{37755DDE-5E87-40E6-BE98-7A72F49AF5CA}" type="presOf" srcId="{BD43FB11-6612-4C9D-9EA9-6549520C371E}" destId="{97898F0F-BA5B-4990-BABB-7C2BD73FDF99}" srcOrd="0" destOrd="0" presId="urn:microsoft.com/office/officeart/2016/7/layout/VerticalDownArrowProcess"/>
    <dgm:cxn modelId="{EB8D34E1-F8CD-4797-8CD3-BEB9AB19EAB3}" type="presOf" srcId="{7AF48A2B-B6F3-413A-A793-A6519B26E603}" destId="{79DDA60E-763C-418C-A6BA-2BB4DAE1DF49}" srcOrd="0" destOrd="0" presId="urn:microsoft.com/office/officeart/2016/7/layout/VerticalDownArrowProcess"/>
    <dgm:cxn modelId="{10BF12EC-37A0-4F38-A1DC-D3C1CC73E051}" srcId="{C772E205-4B7D-42DD-BCCA-4A046F81463E}" destId="{7AF48A2B-B6F3-413A-A793-A6519B26E603}" srcOrd="1" destOrd="0" parTransId="{9663291D-8FFB-46CE-B223-93C9DFBF4045}" sibTransId="{6944762D-98BD-46EE-9B28-42D7CF7B3A08}"/>
    <dgm:cxn modelId="{3B1CAAEF-FFCD-4BFE-A403-61BB36097584}" srcId="{9E2207F5-1741-4A9C-B46F-B2E1887AFE37}" destId="{8D4D5EA9-AC09-4B54-A45F-8288FC69D0BE}" srcOrd="0" destOrd="0" parTransId="{3BF2A09C-6C1E-43B1-89E8-E87506D7CB52}" sibTransId="{304644FA-9E0E-487C-BD0D-89AC5EB757BC}"/>
    <dgm:cxn modelId="{88FFE3FB-279E-4E62-A3CB-274E96DBE082}" type="presOf" srcId="{5782F5E9-C642-4B65-93D1-58D1025C2F33}" destId="{7F9A298A-FD56-47D3-B7CA-7583F6437CC3}" srcOrd="0" destOrd="0" presId="urn:microsoft.com/office/officeart/2016/7/layout/VerticalDownArrowProcess"/>
    <dgm:cxn modelId="{1D00F8FE-26F1-4395-ADFB-9920A8C1FB6A}" type="presOf" srcId="{182EE97C-1E3B-4F48-9ABC-A5ED4BBB5600}" destId="{ABA1543B-A082-4856-8BC8-D4D2DBC6AC41}" srcOrd="0" destOrd="0" presId="urn:microsoft.com/office/officeart/2016/7/layout/VerticalDownArrowProcess"/>
    <dgm:cxn modelId="{E9E41AFF-7E18-42A2-B541-DDC31525C1A4}" type="presOf" srcId="{9E2207F5-1741-4A9C-B46F-B2E1887AFE37}" destId="{A7E522F0-87E1-4465-9E8C-53A9122BB1A4}" srcOrd="0" destOrd="0" presId="urn:microsoft.com/office/officeart/2016/7/layout/VerticalDownArrowProcess"/>
    <dgm:cxn modelId="{6CAD0D9D-1C02-40DC-9259-8ED4655D95F0}" type="presParOf" srcId="{992EC821-C501-4B22-B74E-D241D2F4DB71}" destId="{79D6CF50-81BB-4F12-8762-4FF682A45A3C}" srcOrd="0" destOrd="0" presId="urn:microsoft.com/office/officeart/2016/7/layout/VerticalDownArrowProcess"/>
    <dgm:cxn modelId="{F7951F06-5379-4505-B76B-8AFA45C55780}" type="presParOf" srcId="{79D6CF50-81BB-4F12-8762-4FF682A45A3C}" destId="{EFBD4A79-F0C7-4CDA-8784-6C678B332B91}" srcOrd="0" destOrd="0" presId="urn:microsoft.com/office/officeart/2016/7/layout/VerticalDownArrowProcess"/>
    <dgm:cxn modelId="{AAD6790B-E420-4FBA-B5F2-730E0ADD3EC0}" type="presParOf" srcId="{79D6CF50-81BB-4F12-8762-4FF682A45A3C}" destId="{ABA1543B-A082-4856-8BC8-D4D2DBC6AC41}" srcOrd="1" destOrd="0" presId="urn:microsoft.com/office/officeart/2016/7/layout/VerticalDownArrowProcess"/>
    <dgm:cxn modelId="{20D67AD3-F621-4975-AA33-4A6D55264268}" type="presParOf" srcId="{992EC821-C501-4B22-B74E-D241D2F4DB71}" destId="{E012E4F5-D8F2-444F-9A89-EAFAE44FA7FF}" srcOrd="1" destOrd="0" presId="urn:microsoft.com/office/officeart/2016/7/layout/VerticalDownArrowProcess"/>
    <dgm:cxn modelId="{28BF70AE-C9C7-479D-85BB-39F8B5FA202D}" type="presParOf" srcId="{992EC821-C501-4B22-B74E-D241D2F4DB71}" destId="{EEBFA54F-8043-4291-AE7E-4DF3EF02F232}" srcOrd="2" destOrd="0" presId="urn:microsoft.com/office/officeart/2016/7/layout/VerticalDownArrowProcess"/>
    <dgm:cxn modelId="{909B8F00-975D-4FE3-BB7A-3737F2D17D80}" type="presParOf" srcId="{EEBFA54F-8043-4291-AE7E-4DF3EF02F232}" destId="{1E3B2EF2-D0E1-4517-8A2A-27C3924A86AB}" srcOrd="0" destOrd="0" presId="urn:microsoft.com/office/officeart/2016/7/layout/VerticalDownArrowProcess"/>
    <dgm:cxn modelId="{285E39C2-024C-41D3-B95C-84537B5D4F18}" type="presParOf" srcId="{EEBFA54F-8043-4291-AE7E-4DF3EF02F232}" destId="{CEF1FCFD-5FEA-42C3-AC7D-0F31154C0A43}" srcOrd="1" destOrd="0" presId="urn:microsoft.com/office/officeart/2016/7/layout/VerticalDownArrowProcess"/>
    <dgm:cxn modelId="{BCE912C6-637E-4295-9C2D-3E09E617C7CC}" type="presParOf" srcId="{EEBFA54F-8043-4291-AE7E-4DF3EF02F232}" destId="{97898F0F-BA5B-4990-BABB-7C2BD73FDF99}" srcOrd="2" destOrd="0" presId="urn:microsoft.com/office/officeart/2016/7/layout/VerticalDownArrowProcess"/>
    <dgm:cxn modelId="{ABE88125-03D9-4D2A-BDFC-8D78C5168156}" type="presParOf" srcId="{992EC821-C501-4B22-B74E-D241D2F4DB71}" destId="{514D8778-3835-4620-8EF5-173B979D84E5}" srcOrd="3" destOrd="0" presId="urn:microsoft.com/office/officeart/2016/7/layout/VerticalDownArrowProcess"/>
    <dgm:cxn modelId="{F693CDD5-7A45-46C5-9492-1E0B3F563E4A}" type="presParOf" srcId="{992EC821-C501-4B22-B74E-D241D2F4DB71}" destId="{7453BE7B-30EC-4543-AB47-F91F44C92D75}" srcOrd="4" destOrd="0" presId="urn:microsoft.com/office/officeart/2016/7/layout/VerticalDownArrowProcess"/>
    <dgm:cxn modelId="{37152F11-C521-458A-A022-8550D09E5E08}" type="presParOf" srcId="{7453BE7B-30EC-4543-AB47-F91F44C92D75}" destId="{A7E522F0-87E1-4465-9E8C-53A9122BB1A4}" srcOrd="0" destOrd="0" presId="urn:microsoft.com/office/officeart/2016/7/layout/VerticalDownArrowProcess"/>
    <dgm:cxn modelId="{91FE698A-6976-4B6C-8F37-C7DA1874191C}" type="presParOf" srcId="{7453BE7B-30EC-4543-AB47-F91F44C92D75}" destId="{7209CFE7-32D3-4B98-ABF6-3FE30008E2BA}" srcOrd="1" destOrd="0" presId="urn:microsoft.com/office/officeart/2016/7/layout/VerticalDownArrowProcess"/>
    <dgm:cxn modelId="{724F11F3-74E5-42A0-B286-36BF3C783562}" type="presParOf" srcId="{7453BE7B-30EC-4543-AB47-F91F44C92D75}" destId="{911B38DB-A85F-4B09-9714-C9F6D1C90FDC}" srcOrd="2" destOrd="0" presId="urn:microsoft.com/office/officeart/2016/7/layout/VerticalDownArrowProcess"/>
    <dgm:cxn modelId="{92C8C703-48D0-42E0-8F95-7610ECDC734D}" type="presParOf" srcId="{992EC821-C501-4B22-B74E-D241D2F4DB71}" destId="{DEF7B6AC-459B-4C09-B719-87F3F2140EB8}" srcOrd="5" destOrd="0" presId="urn:microsoft.com/office/officeart/2016/7/layout/VerticalDownArrowProcess"/>
    <dgm:cxn modelId="{67BE292B-CFC5-46C6-9C55-A9C0FA360468}" type="presParOf" srcId="{992EC821-C501-4B22-B74E-D241D2F4DB71}" destId="{EC8D0CD7-8D35-4A2C-8883-27A0E324DC47}" srcOrd="6" destOrd="0" presId="urn:microsoft.com/office/officeart/2016/7/layout/VerticalDownArrowProcess"/>
    <dgm:cxn modelId="{23973240-30A1-4CF9-B3DA-E2877B271515}" type="presParOf" srcId="{EC8D0CD7-8D35-4A2C-8883-27A0E324DC47}" destId="{79DDA60E-763C-418C-A6BA-2BB4DAE1DF49}" srcOrd="0" destOrd="0" presId="urn:microsoft.com/office/officeart/2016/7/layout/VerticalDownArrowProcess"/>
    <dgm:cxn modelId="{E7E29AF9-2C1D-4AB7-A8EB-42005E7B48B2}" type="presParOf" srcId="{EC8D0CD7-8D35-4A2C-8883-27A0E324DC47}" destId="{A22A363C-13A8-4121-83A7-0122F9C3F362}" srcOrd="1" destOrd="0" presId="urn:microsoft.com/office/officeart/2016/7/layout/VerticalDownArrowProcess"/>
    <dgm:cxn modelId="{03EC7DE1-24B2-4DF0-A21A-0F77565250BE}" type="presParOf" srcId="{EC8D0CD7-8D35-4A2C-8883-27A0E324DC47}" destId="{0D511B53-0EFE-49BB-B8D5-738F3CA78936}" srcOrd="2" destOrd="0" presId="urn:microsoft.com/office/officeart/2016/7/layout/VerticalDownArrowProcess"/>
    <dgm:cxn modelId="{EC141766-1029-4A42-8C8A-84E1F2B2C191}" type="presParOf" srcId="{992EC821-C501-4B22-B74E-D241D2F4DB71}" destId="{C476EC13-DDF4-465B-AA66-373D7352A0FF}" srcOrd="7" destOrd="0" presId="urn:microsoft.com/office/officeart/2016/7/layout/VerticalDownArrowProcess"/>
    <dgm:cxn modelId="{A1857314-1474-4119-A679-3149C09A4B69}" type="presParOf" srcId="{992EC821-C501-4B22-B74E-D241D2F4DB71}" destId="{8C30D579-F3E3-4608-AE8D-9752132DE676}" srcOrd="8" destOrd="0" presId="urn:microsoft.com/office/officeart/2016/7/layout/VerticalDownArrowProcess"/>
    <dgm:cxn modelId="{F07B6768-3CA3-4AC6-8F64-09CFE32F8C75}" type="presParOf" srcId="{8C30D579-F3E3-4608-AE8D-9752132DE676}" destId="{7F9A298A-FD56-47D3-B7CA-7583F6437CC3}" srcOrd="0" destOrd="0" presId="urn:microsoft.com/office/officeart/2016/7/layout/VerticalDownArrowProcess"/>
    <dgm:cxn modelId="{2C9DB5C6-059E-430B-A7E5-6EE9AF957EFF}" type="presParOf" srcId="{8C30D579-F3E3-4608-AE8D-9752132DE676}" destId="{E54CAF7F-6477-4164-94C1-E346681E3845}" srcOrd="1" destOrd="0" presId="urn:microsoft.com/office/officeart/2016/7/layout/VerticalDownArrowProcess"/>
    <dgm:cxn modelId="{1F6FE532-5390-45B5-AE59-A677E2C955AD}" type="presParOf" srcId="{8C30D579-F3E3-4608-AE8D-9752132DE676}" destId="{A3A81D7F-FCE1-4116-9C1D-CCC855C7C932}"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772E205-4B7D-42DD-BCCA-4A046F81463E}"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5782F5E9-C642-4B65-93D1-58D1025C2F33}">
      <dgm:prSet/>
      <dgm:spPr/>
      <dgm:t>
        <a:bodyPr/>
        <a:lstStyle/>
        <a:p>
          <a:r>
            <a:rPr lang="en-US" b="1" dirty="0"/>
            <a:t>Phase 1</a:t>
          </a:r>
        </a:p>
      </dgm:t>
    </dgm:pt>
    <dgm:pt modelId="{E2E8CE28-72B7-4EDB-901F-DC37FCBD14AC}" type="parTrans" cxnId="{D03D217C-9BA7-4564-92DE-97F7625FAE0B}">
      <dgm:prSet/>
      <dgm:spPr/>
      <dgm:t>
        <a:bodyPr/>
        <a:lstStyle/>
        <a:p>
          <a:endParaRPr lang="en-US"/>
        </a:p>
      </dgm:t>
    </dgm:pt>
    <dgm:pt modelId="{836130F6-03DB-4D71-8273-739DCCB1BF36}" type="sibTrans" cxnId="{D03D217C-9BA7-4564-92DE-97F7625FAE0B}">
      <dgm:prSet/>
      <dgm:spPr/>
      <dgm:t>
        <a:bodyPr/>
        <a:lstStyle/>
        <a:p>
          <a:endParaRPr lang="en-US"/>
        </a:p>
      </dgm:t>
    </dgm:pt>
    <dgm:pt modelId="{40043F94-A7CB-4926-8AF2-710250B8A511}">
      <dgm:prSet/>
      <dgm:spPr/>
      <dgm:t>
        <a:bodyPr/>
        <a:lstStyle/>
        <a:p>
          <a:r>
            <a:rPr lang="en-US" b="1" dirty="0"/>
            <a:t>Generate Ideas &amp; Assess Readiness</a:t>
          </a:r>
        </a:p>
      </dgm:t>
    </dgm:pt>
    <dgm:pt modelId="{6FF66025-853E-43A8-8C74-EEB0F3EF5083}" type="parTrans" cxnId="{1A5B9E66-5E1F-4D0B-AD1E-21F4C579EAB1}">
      <dgm:prSet/>
      <dgm:spPr/>
      <dgm:t>
        <a:bodyPr/>
        <a:lstStyle/>
        <a:p>
          <a:endParaRPr lang="en-US"/>
        </a:p>
      </dgm:t>
    </dgm:pt>
    <dgm:pt modelId="{1AE23050-687B-4282-9A0A-6DC875DF5483}" type="sibTrans" cxnId="{1A5B9E66-5E1F-4D0B-AD1E-21F4C579EAB1}">
      <dgm:prSet/>
      <dgm:spPr/>
      <dgm:t>
        <a:bodyPr/>
        <a:lstStyle/>
        <a:p>
          <a:endParaRPr lang="en-US"/>
        </a:p>
      </dgm:t>
    </dgm:pt>
    <dgm:pt modelId="{182EE97C-1E3B-4F48-9ABC-A5ED4BBB5600}">
      <dgm:prSet/>
      <dgm:spPr/>
      <dgm:t>
        <a:bodyPr/>
        <a:lstStyle/>
        <a:p>
          <a:r>
            <a:rPr lang="en-US" b="1" dirty="0">
              <a:solidFill>
                <a:srgbClr val="F6EBD2"/>
              </a:solidFill>
            </a:rPr>
            <a:t>Sustain Action &amp; Impact</a:t>
          </a:r>
        </a:p>
      </dgm:t>
    </dgm:pt>
    <dgm:pt modelId="{28827C1D-807B-44C9-A5BE-333186B70881}" type="sibTrans" cxnId="{0CA76358-079B-4068-BFC9-2CA26AF749DC}">
      <dgm:prSet/>
      <dgm:spPr/>
      <dgm:t>
        <a:bodyPr/>
        <a:lstStyle/>
        <a:p>
          <a:endParaRPr lang="en-US"/>
        </a:p>
      </dgm:t>
    </dgm:pt>
    <dgm:pt modelId="{05027102-CBFA-4103-8956-80034D73C24F}" type="parTrans" cxnId="{0CA76358-079B-4068-BFC9-2CA26AF749DC}">
      <dgm:prSet/>
      <dgm:spPr/>
      <dgm:t>
        <a:bodyPr/>
        <a:lstStyle/>
        <a:p>
          <a:endParaRPr lang="en-US"/>
        </a:p>
      </dgm:t>
    </dgm:pt>
    <dgm:pt modelId="{7AF48A2B-B6F3-413A-A793-A6519B26E603}">
      <dgm:prSet/>
      <dgm:spPr/>
      <dgm:t>
        <a:bodyPr/>
        <a:lstStyle/>
        <a:p>
          <a:r>
            <a:rPr lang="en-US" b="1" dirty="0"/>
            <a:t>Phase 2</a:t>
          </a:r>
        </a:p>
      </dgm:t>
    </dgm:pt>
    <dgm:pt modelId="{6944762D-98BD-46EE-9B28-42D7CF7B3A08}" type="sibTrans" cxnId="{10BF12EC-37A0-4F38-A1DC-D3C1CC73E051}">
      <dgm:prSet/>
      <dgm:spPr/>
      <dgm:t>
        <a:bodyPr/>
        <a:lstStyle/>
        <a:p>
          <a:endParaRPr lang="en-US"/>
        </a:p>
      </dgm:t>
    </dgm:pt>
    <dgm:pt modelId="{9663291D-8FFB-46CE-B223-93C9DFBF4045}" type="parTrans" cxnId="{10BF12EC-37A0-4F38-A1DC-D3C1CC73E051}">
      <dgm:prSet/>
      <dgm:spPr/>
      <dgm:t>
        <a:bodyPr/>
        <a:lstStyle/>
        <a:p>
          <a:endParaRPr lang="en-US"/>
        </a:p>
      </dgm:t>
    </dgm:pt>
    <dgm:pt modelId="{C0D80D0B-CF22-4EF7-8855-092C88F40883}">
      <dgm:prSet/>
      <dgm:spPr/>
      <dgm:t>
        <a:bodyPr/>
        <a:lstStyle/>
        <a:p>
          <a:r>
            <a:rPr lang="en-US" b="1" dirty="0">
              <a:solidFill>
                <a:schemeClr val="tx1"/>
              </a:solidFill>
            </a:rPr>
            <a:t>Initiate Action</a:t>
          </a:r>
        </a:p>
      </dgm:t>
    </dgm:pt>
    <dgm:pt modelId="{65BD5EB6-1568-45BD-AB21-88E046729B75}" type="sibTrans" cxnId="{CDDC1C6C-556E-464F-A3C9-EC2EC0F1DF29}">
      <dgm:prSet/>
      <dgm:spPr/>
      <dgm:t>
        <a:bodyPr/>
        <a:lstStyle/>
        <a:p>
          <a:endParaRPr lang="en-US"/>
        </a:p>
      </dgm:t>
    </dgm:pt>
    <dgm:pt modelId="{F6E0547C-4266-4D0C-9F09-A1E246D260ED}" type="parTrans" cxnId="{CDDC1C6C-556E-464F-A3C9-EC2EC0F1DF29}">
      <dgm:prSet/>
      <dgm:spPr/>
      <dgm:t>
        <a:bodyPr/>
        <a:lstStyle/>
        <a:p>
          <a:endParaRPr lang="en-US"/>
        </a:p>
      </dgm:t>
    </dgm:pt>
    <dgm:pt modelId="{9E2207F5-1741-4A9C-B46F-B2E1887AFE37}">
      <dgm:prSet/>
      <dgm:spPr/>
      <dgm:t>
        <a:bodyPr/>
        <a:lstStyle/>
        <a:p>
          <a:r>
            <a:rPr lang="en-US" b="1" dirty="0">
              <a:solidFill>
                <a:schemeClr val="bg1"/>
              </a:solidFill>
            </a:rPr>
            <a:t>Phase 3</a:t>
          </a:r>
        </a:p>
      </dgm:t>
    </dgm:pt>
    <dgm:pt modelId="{3275433C-BE72-425E-89B3-05B33384F13D}" type="sibTrans" cxnId="{2AF89EDA-D997-46A5-A578-FAE465974902}">
      <dgm:prSet/>
      <dgm:spPr/>
      <dgm:t>
        <a:bodyPr/>
        <a:lstStyle/>
        <a:p>
          <a:endParaRPr lang="en-US"/>
        </a:p>
      </dgm:t>
    </dgm:pt>
    <dgm:pt modelId="{54CB9B18-75E2-413F-A7A6-02BDCBE86BDF}" type="parTrans" cxnId="{2AF89EDA-D997-46A5-A578-FAE465974902}">
      <dgm:prSet/>
      <dgm:spPr/>
      <dgm:t>
        <a:bodyPr/>
        <a:lstStyle/>
        <a:p>
          <a:endParaRPr lang="en-US"/>
        </a:p>
      </dgm:t>
    </dgm:pt>
    <dgm:pt modelId="{8D4D5EA9-AC09-4B54-A45F-8288FC69D0BE}">
      <dgm:prSet/>
      <dgm:spPr/>
      <dgm:t>
        <a:bodyPr/>
        <a:lstStyle/>
        <a:p>
          <a:r>
            <a:rPr lang="en-US" b="1" dirty="0">
              <a:solidFill>
                <a:schemeClr val="tx1"/>
              </a:solidFill>
            </a:rPr>
            <a:t>Organize for Impact</a:t>
          </a:r>
        </a:p>
      </dgm:t>
    </dgm:pt>
    <dgm:pt modelId="{304644FA-9E0E-487C-BD0D-89AC5EB757BC}" type="sibTrans" cxnId="{3B1CAAEF-FFCD-4BFE-A403-61BB36097584}">
      <dgm:prSet/>
      <dgm:spPr/>
      <dgm:t>
        <a:bodyPr/>
        <a:lstStyle/>
        <a:p>
          <a:endParaRPr lang="en-US"/>
        </a:p>
      </dgm:t>
    </dgm:pt>
    <dgm:pt modelId="{3BF2A09C-6C1E-43B1-89E8-E87506D7CB52}" type="parTrans" cxnId="{3B1CAAEF-FFCD-4BFE-A403-61BB36097584}">
      <dgm:prSet/>
      <dgm:spPr/>
      <dgm:t>
        <a:bodyPr/>
        <a:lstStyle/>
        <a:p>
          <a:endParaRPr lang="en-US"/>
        </a:p>
      </dgm:t>
    </dgm:pt>
    <dgm:pt modelId="{D4976785-5895-4745-A8AC-C8285204021C}">
      <dgm:prSet/>
      <dgm:spPr/>
      <dgm:t>
        <a:bodyPr/>
        <a:lstStyle/>
        <a:p>
          <a:r>
            <a:rPr lang="en-US" b="1" dirty="0"/>
            <a:t>Phase 4</a:t>
          </a:r>
        </a:p>
      </dgm:t>
    </dgm:pt>
    <dgm:pt modelId="{CD662B9E-A58C-4C24-96BD-6230DCB0C639}" type="sibTrans" cxnId="{7F0DF86F-F677-465A-9792-651367043F1A}">
      <dgm:prSet/>
      <dgm:spPr/>
      <dgm:t>
        <a:bodyPr/>
        <a:lstStyle/>
        <a:p>
          <a:endParaRPr lang="en-US"/>
        </a:p>
      </dgm:t>
    </dgm:pt>
    <dgm:pt modelId="{674C81FC-8271-4E16-B3CB-57DD4DF3C5F7}" type="parTrans" cxnId="{7F0DF86F-F677-465A-9792-651367043F1A}">
      <dgm:prSet/>
      <dgm:spPr/>
      <dgm:t>
        <a:bodyPr/>
        <a:lstStyle/>
        <a:p>
          <a:endParaRPr lang="en-US"/>
        </a:p>
      </dgm:t>
    </dgm:pt>
    <dgm:pt modelId="{BD43FB11-6612-4C9D-9EA9-6549520C371E}">
      <dgm:prSet/>
      <dgm:spPr/>
      <dgm:t>
        <a:bodyPr/>
        <a:lstStyle/>
        <a:p>
          <a:r>
            <a:rPr lang="en-US" b="1" dirty="0">
              <a:solidFill>
                <a:srgbClr val="F9DBD1"/>
              </a:solidFill>
            </a:rPr>
            <a:t>Initiate Implementation</a:t>
          </a:r>
        </a:p>
      </dgm:t>
    </dgm:pt>
    <dgm:pt modelId="{52F42599-6771-48FE-88D2-9D8C7CD2BB55}" type="sibTrans" cxnId="{B785D2A2-B856-411D-BE7A-7F3563828BA3}">
      <dgm:prSet/>
      <dgm:spPr/>
      <dgm:t>
        <a:bodyPr/>
        <a:lstStyle/>
        <a:p>
          <a:endParaRPr lang="en-US"/>
        </a:p>
      </dgm:t>
    </dgm:pt>
    <dgm:pt modelId="{D91FA2CE-FC56-442A-933D-788226FB75C2}" type="parTrans" cxnId="{B785D2A2-B856-411D-BE7A-7F3563828BA3}">
      <dgm:prSet/>
      <dgm:spPr/>
      <dgm:t>
        <a:bodyPr/>
        <a:lstStyle/>
        <a:p>
          <a:endParaRPr lang="en-US"/>
        </a:p>
      </dgm:t>
    </dgm:pt>
    <dgm:pt modelId="{4CCDE957-B7B8-4F83-B5AF-844AE23AB895}">
      <dgm:prSet/>
      <dgm:spPr/>
      <dgm:t>
        <a:bodyPr/>
        <a:lstStyle/>
        <a:p>
          <a:r>
            <a:rPr lang="en-US" b="1" dirty="0"/>
            <a:t>Phase 5</a:t>
          </a:r>
        </a:p>
      </dgm:t>
    </dgm:pt>
    <dgm:pt modelId="{94FDDE3E-6746-46E7-9037-52A2587B989A}" type="sibTrans" cxnId="{9820EE27-C729-4ECE-B0FD-51925308FC74}">
      <dgm:prSet/>
      <dgm:spPr/>
      <dgm:t>
        <a:bodyPr/>
        <a:lstStyle/>
        <a:p>
          <a:endParaRPr lang="en-US"/>
        </a:p>
      </dgm:t>
    </dgm:pt>
    <dgm:pt modelId="{8FA03E21-F274-41FC-9A92-6374557A5F94}" type="parTrans" cxnId="{9820EE27-C729-4ECE-B0FD-51925308FC74}">
      <dgm:prSet/>
      <dgm:spPr/>
      <dgm:t>
        <a:bodyPr/>
        <a:lstStyle/>
        <a:p>
          <a:endParaRPr lang="en-US"/>
        </a:p>
      </dgm:t>
    </dgm:pt>
    <dgm:pt modelId="{992EC821-C501-4B22-B74E-D241D2F4DB71}" type="pres">
      <dgm:prSet presAssocID="{C772E205-4B7D-42DD-BCCA-4A046F81463E}" presName="Name0" presStyleCnt="0">
        <dgm:presLayoutVars>
          <dgm:dir/>
          <dgm:animLvl val="lvl"/>
          <dgm:resizeHandles val="exact"/>
        </dgm:presLayoutVars>
      </dgm:prSet>
      <dgm:spPr/>
    </dgm:pt>
    <dgm:pt modelId="{79D6CF50-81BB-4F12-8762-4FF682A45A3C}" type="pres">
      <dgm:prSet presAssocID="{4CCDE957-B7B8-4F83-B5AF-844AE23AB895}" presName="boxAndChildren" presStyleCnt="0"/>
      <dgm:spPr/>
    </dgm:pt>
    <dgm:pt modelId="{EFBD4A79-F0C7-4CDA-8784-6C678B332B91}" type="pres">
      <dgm:prSet presAssocID="{4CCDE957-B7B8-4F83-B5AF-844AE23AB895}" presName="parentTextBox" presStyleLbl="alignNode1" presStyleIdx="0" presStyleCnt="5"/>
      <dgm:spPr/>
    </dgm:pt>
    <dgm:pt modelId="{ABA1543B-A082-4856-8BC8-D4D2DBC6AC41}" type="pres">
      <dgm:prSet presAssocID="{4CCDE957-B7B8-4F83-B5AF-844AE23AB895}" presName="descendantBox" presStyleLbl="bgAccFollowNode1" presStyleIdx="0" presStyleCnt="5"/>
      <dgm:spPr/>
    </dgm:pt>
    <dgm:pt modelId="{E012E4F5-D8F2-444F-9A89-EAFAE44FA7FF}" type="pres">
      <dgm:prSet presAssocID="{CD662B9E-A58C-4C24-96BD-6230DCB0C639}" presName="sp" presStyleCnt="0"/>
      <dgm:spPr/>
    </dgm:pt>
    <dgm:pt modelId="{EEBFA54F-8043-4291-AE7E-4DF3EF02F232}" type="pres">
      <dgm:prSet presAssocID="{D4976785-5895-4745-A8AC-C8285204021C}" presName="arrowAndChildren" presStyleCnt="0"/>
      <dgm:spPr/>
    </dgm:pt>
    <dgm:pt modelId="{1E3B2EF2-D0E1-4517-8A2A-27C3924A86AB}" type="pres">
      <dgm:prSet presAssocID="{D4976785-5895-4745-A8AC-C8285204021C}" presName="parentTextArrow" presStyleLbl="node1" presStyleIdx="0" presStyleCnt="0"/>
      <dgm:spPr/>
    </dgm:pt>
    <dgm:pt modelId="{CEF1FCFD-5FEA-42C3-AC7D-0F31154C0A43}" type="pres">
      <dgm:prSet presAssocID="{D4976785-5895-4745-A8AC-C8285204021C}" presName="arrow" presStyleLbl="alignNode1" presStyleIdx="1" presStyleCnt="5"/>
      <dgm:spPr/>
    </dgm:pt>
    <dgm:pt modelId="{97898F0F-BA5B-4990-BABB-7C2BD73FDF99}" type="pres">
      <dgm:prSet presAssocID="{D4976785-5895-4745-A8AC-C8285204021C}" presName="descendantArrow" presStyleLbl="bgAccFollowNode1" presStyleIdx="1" presStyleCnt="5"/>
      <dgm:spPr/>
    </dgm:pt>
    <dgm:pt modelId="{514D8778-3835-4620-8EF5-173B979D84E5}" type="pres">
      <dgm:prSet presAssocID="{3275433C-BE72-425E-89B3-05B33384F13D}" presName="sp" presStyleCnt="0"/>
      <dgm:spPr/>
    </dgm:pt>
    <dgm:pt modelId="{7453BE7B-30EC-4543-AB47-F91F44C92D75}" type="pres">
      <dgm:prSet presAssocID="{9E2207F5-1741-4A9C-B46F-B2E1887AFE37}" presName="arrowAndChildren" presStyleCnt="0"/>
      <dgm:spPr/>
    </dgm:pt>
    <dgm:pt modelId="{A7E522F0-87E1-4465-9E8C-53A9122BB1A4}" type="pres">
      <dgm:prSet presAssocID="{9E2207F5-1741-4A9C-B46F-B2E1887AFE37}" presName="parentTextArrow" presStyleLbl="node1" presStyleIdx="0" presStyleCnt="0"/>
      <dgm:spPr/>
    </dgm:pt>
    <dgm:pt modelId="{7209CFE7-32D3-4B98-ABF6-3FE30008E2BA}" type="pres">
      <dgm:prSet presAssocID="{9E2207F5-1741-4A9C-B46F-B2E1887AFE37}" presName="arrow" presStyleLbl="alignNode1" presStyleIdx="2" presStyleCnt="5"/>
      <dgm:spPr/>
    </dgm:pt>
    <dgm:pt modelId="{911B38DB-A85F-4B09-9714-C9F6D1C90FDC}" type="pres">
      <dgm:prSet presAssocID="{9E2207F5-1741-4A9C-B46F-B2E1887AFE37}" presName="descendantArrow" presStyleLbl="bgAccFollowNode1" presStyleIdx="2" presStyleCnt="5"/>
      <dgm:spPr/>
    </dgm:pt>
    <dgm:pt modelId="{DEF7B6AC-459B-4C09-B719-87F3F2140EB8}" type="pres">
      <dgm:prSet presAssocID="{6944762D-98BD-46EE-9B28-42D7CF7B3A08}" presName="sp" presStyleCnt="0"/>
      <dgm:spPr/>
    </dgm:pt>
    <dgm:pt modelId="{EC8D0CD7-8D35-4A2C-8883-27A0E324DC47}" type="pres">
      <dgm:prSet presAssocID="{7AF48A2B-B6F3-413A-A793-A6519B26E603}" presName="arrowAndChildren" presStyleCnt="0"/>
      <dgm:spPr/>
    </dgm:pt>
    <dgm:pt modelId="{79DDA60E-763C-418C-A6BA-2BB4DAE1DF49}" type="pres">
      <dgm:prSet presAssocID="{7AF48A2B-B6F3-413A-A793-A6519B26E603}" presName="parentTextArrow" presStyleLbl="node1" presStyleIdx="0" presStyleCnt="0"/>
      <dgm:spPr/>
    </dgm:pt>
    <dgm:pt modelId="{A22A363C-13A8-4121-83A7-0122F9C3F362}" type="pres">
      <dgm:prSet presAssocID="{7AF48A2B-B6F3-413A-A793-A6519B26E603}" presName="arrow" presStyleLbl="alignNode1" presStyleIdx="3" presStyleCnt="5"/>
      <dgm:spPr/>
    </dgm:pt>
    <dgm:pt modelId="{0D511B53-0EFE-49BB-B8D5-738F3CA78936}" type="pres">
      <dgm:prSet presAssocID="{7AF48A2B-B6F3-413A-A793-A6519B26E603}" presName="descendantArrow" presStyleLbl="bgAccFollowNode1" presStyleIdx="3" presStyleCnt="5"/>
      <dgm:spPr/>
    </dgm:pt>
    <dgm:pt modelId="{C476EC13-DDF4-465B-AA66-373D7352A0FF}" type="pres">
      <dgm:prSet presAssocID="{836130F6-03DB-4D71-8273-739DCCB1BF36}" presName="sp" presStyleCnt="0"/>
      <dgm:spPr/>
    </dgm:pt>
    <dgm:pt modelId="{8C30D579-F3E3-4608-AE8D-9752132DE676}" type="pres">
      <dgm:prSet presAssocID="{5782F5E9-C642-4B65-93D1-58D1025C2F33}" presName="arrowAndChildren" presStyleCnt="0"/>
      <dgm:spPr/>
    </dgm:pt>
    <dgm:pt modelId="{7F9A298A-FD56-47D3-B7CA-7583F6437CC3}" type="pres">
      <dgm:prSet presAssocID="{5782F5E9-C642-4B65-93D1-58D1025C2F33}" presName="parentTextArrow" presStyleLbl="node1" presStyleIdx="0" presStyleCnt="0"/>
      <dgm:spPr/>
    </dgm:pt>
    <dgm:pt modelId="{E54CAF7F-6477-4164-94C1-E346681E3845}" type="pres">
      <dgm:prSet presAssocID="{5782F5E9-C642-4B65-93D1-58D1025C2F33}" presName="arrow" presStyleLbl="alignNode1" presStyleIdx="4" presStyleCnt="5"/>
      <dgm:spPr/>
    </dgm:pt>
    <dgm:pt modelId="{A3A81D7F-FCE1-4116-9C1D-CCC855C7C932}" type="pres">
      <dgm:prSet presAssocID="{5782F5E9-C642-4B65-93D1-58D1025C2F33}" presName="descendantArrow" presStyleLbl="bgAccFollowNode1" presStyleIdx="4" presStyleCnt="5"/>
      <dgm:spPr/>
    </dgm:pt>
  </dgm:ptLst>
  <dgm:cxnLst>
    <dgm:cxn modelId="{AEE39B15-21C3-4F77-B568-14881D3BCE40}" type="presOf" srcId="{9E2207F5-1741-4A9C-B46F-B2E1887AFE37}" destId="{7209CFE7-32D3-4B98-ABF6-3FE30008E2BA}" srcOrd="1" destOrd="0" presId="urn:microsoft.com/office/officeart/2016/7/layout/VerticalDownArrowProcess"/>
    <dgm:cxn modelId="{9820EE27-C729-4ECE-B0FD-51925308FC74}" srcId="{C772E205-4B7D-42DD-BCCA-4A046F81463E}" destId="{4CCDE957-B7B8-4F83-B5AF-844AE23AB895}" srcOrd="4" destOrd="0" parTransId="{8FA03E21-F274-41FC-9A92-6374557A5F94}" sibTransId="{94FDDE3E-6746-46E7-9037-52A2587B989A}"/>
    <dgm:cxn modelId="{34C7E734-2AD6-4C7F-B7B5-65E2EE056F0C}" type="presOf" srcId="{8D4D5EA9-AC09-4B54-A45F-8288FC69D0BE}" destId="{911B38DB-A85F-4B09-9714-C9F6D1C90FDC}" srcOrd="0" destOrd="0" presId="urn:microsoft.com/office/officeart/2016/7/layout/VerticalDownArrowProcess"/>
    <dgm:cxn modelId="{CC90613C-7C73-4BE2-97EB-C8806C7656AA}" type="presOf" srcId="{C0D80D0B-CF22-4EF7-8855-092C88F40883}" destId="{0D511B53-0EFE-49BB-B8D5-738F3CA78936}" srcOrd="0" destOrd="0" presId="urn:microsoft.com/office/officeart/2016/7/layout/VerticalDownArrowProcess"/>
    <dgm:cxn modelId="{BCA5003E-AB38-4516-8E18-69E4E8658560}" type="presOf" srcId="{D4976785-5895-4745-A8AC-C8285204021C}" destId="{CEF1FCFD-5FEA-42C3-AC7D-0F31154C0A43}" srcOrd="1" destOrd="0" presId="urn:microsoft.com/office/officeart/2016/7/layout/VerticalDownArrowProcess"/>
    <dgm:cxn modelId="{1A5B9E66-5E1F-4D0B-AD1E-21F4C579EAB1}" srcId="{5782F5E9-C642-4B65-93D1-58D1025C2F33}" destId="{40043F94-A7CB-4926-8AF2-710250B8A511}" srcOrd="0" destOrd="0" parTransId="{6FF66025-853E-43A8-8C74-EEB0F3EF5083}" sibTransId="{1AE23050-687B-4282-9A0A-6DC875DF5483}"/>
    <dgm:cxn modelId="{CDDC1C6C-556E-464F-A3C9-EC2EC0F1DF29}" srcId="{7AF48A2B-B6F3-413A-A793-A6519B26E603}" destId="{C0D80D0B-CF22-4EF7-8855-092C88F40883}" srcOrd="0" destOrd="0" parTransId="{F6E0547C-4266-4D0C-9F09-A1E246D260ED}" sibTransId="{65BD5EB6-1568-45BD-AB21-88E046729B75}"/>
    <dgm:cxn modelId="{7F0DF86F-F677-465A-9792-651367043F1A}" srcId="{C772E205-4B7D-42DD-BCCA-4A046F81463E}" destId="{D4976785-5895-4745-A8AC-C8285204021C}" srcOrd="3" destOrd="0" parTransId="{674C81FC-8271-4E16-B3CB-57DD4DF3C5F7}" sibTransId="{CD662B9E-A58C-4C24-96BD-6230DCB0C639}"/>
    <dgm:cxn modelId="{50F17A55-29B7-4AF6-B3C6-168F038816FC}" type="presOf" srcId="{7AF48A2B-B6F3-413A-A793-A6519B26E603}" destId="{A22A363C-13A8-4121-83A7-0122F9C3F362}" srcOrd="1" destOrd="0" presId="urn:microsoft.com/office/officeart/2016/7/layout/VerticalDownArrowProcess"/>
    <dgm:cxn modelId="{0CA76358-079B-4068-BFC9-2CA26AF749DC}" srcId="{4CCDE957-B7B8-4F83-B5AF-844AE23AB895}" destId="{182EE97C-1E3B-4F48-9ABC-A5ED4BBB5600}" srcOrd="0" destOrd="0" parTransId="{05027102-CBFA-4103-8956-80034D73C24F}" sibTransId="{28827C1D-807B-44C9-A5BE-333186B70881}"/>
    <dgm:cxn modelId="{D03D217C-9BA7-4564-92DE-97F7625FAE0B}" srcId="{C772E205-4B7D-42DD-BCCA-4A046F81463E}" destId="{5782F5E9-C642-4B65-93D1-58D1025C2F33}" srcOrd="0" destOrd="0" parTransId="{E2E8CE28-72B7-4EDB-901F-DC37FCBD14AC}" sibTransId="{836130F6-03DB-4D71-8273-739DCCB1BF36}"/>
    <dgm:cxn modelId="{B8ECA981-007B-4C91-8CFB-49159E785688}" type="presOf" srcId="{40043F94-A7CB-4926-8AF2-710250B8A511}" destId="{A3A81D7F-FCE1-4116-9C1D-CCC855C7C932}" srcOrd="0" destOrd="0" presId="urn:microsoft.com/office/officeart/2016/7/layout/VerticalDownArrowProcess"/>
    <dgm:cxn modelId="{B785D2A2-B856-411D-BE7A-7F3563828BA3}" srcId="{D4976785-5895-4745-A8AC-C8285204021C}" destId="{BD43FB11-6612-4C9D-9EA9-6549520C371E}" srcOrd="0" destOrd="0" parTransId="{D91FA2CE-FC56-442A-933D-788226FB75C2}" sibTransId="{52F42599-6771-48FE-88D2-9D8C7CD2BB55}"/>
    <dgm:cxn modelId="{B00749AA-9C46-4569-B8BA-EEECDAD62EA9}" type="presOf" srcId="{D4976785-5895-4745-A8AC-C8285204021C}" destId="{1E3B2EF2-D0E1-4517-8A2A-27C3924A86AB}" srcOrd="0" destOrd="0" presId="urn:microsoft.com/office/officeart/2016/7/layout/VerticalDownArrowProcess"/>
    <dgm:cxn modelId="{8D7BADAA-9BE7-4FF7-9ED9-085DC72F5ECE}" type="presOf" srcId="{C772E205-4B7D-42DD-BCCA-4A046F81463E}" destId="{992EC821-C501-4B22-B74E-D241D2F4DB71}" srcOrd="0" destOrd="0" presId="urn:microsoft.com/office/officeart/2016/7/layout/VerticalDownArrowProcess"/>
    <dgm:cxn modelId="{42CE02BB-EA6F-451F-9ACE-D05D298D337E}" type="presOf" srcId="{4CCDE957-B7B8-4F83-B5AF-844AE23AB895}" destId="{EFBD4A79-F0C7-4CDA-8784-6C678B332B91}" srcOrd="0" destOrd="0" presId="urn:microsoft.com/office/officeart/2016/7/layout/VerticalDownArrowProcess"/>
    <dgm:cxn modelId="{87E96AC6-9399-44A8-B4D8-5D6B24B51C4D}" type="presOf" srcId="{5782F5E9-C642-4B65-93D1-58D1025C2F33}" destId="{E54CAF7F-6477-4164-94C1-E346681E3845}" srcOrd="1" destOrd="0" presId="urn:microsoft.com/office/officeart/2016/7/layout/VerticalDownArrowProcess"/>
    <dgm:cxn modelId="{2AF89EDA-D997-46A5-A578-FAE465974902}" srcId="{C772E205-4B7D-42DD-BCCA-4A046F81463E}" destId="{9E2207F5-1741-4A9C-B46F-B2E1887AFE37}" srcOrd="2" destOrd="0" parTransId="{54CB9B18-75E2-413F-A7A6-02BDCBE86BDF}" sibTransId="{3275433C-BE72-425E-89B3-05B33384F13D}"/>
    <dgm:cxn modelId="{37755DDE-5E87-40E6-BE98-7A72F49AF5CA}" type="presOf" srcId="{BD43FB11-6612-4C9D-9EA9-6549520C371E}" destId="{97898F0F-BA5B-4990-BABB-7C2BD73FDF99}" srcOrd="0" destOrd="0" presId="urn:microsoft.com/office/officeart/2016/7/layout/VerticalDownArrowProcess"/>
    <dgm:cxn modelId="{EB8D34E1-F8CD-4797-8CD3-BEB9AB19EAB3}" type="presOf" srcId="{7AF48A2B-B6F3-413A-A793-A6519B26E603}" destId="{79DDA60E-763C-418C-A6BA-2BB4DAE1DF49}" srcOrd="0" destOrd="0" presId="urn:microsoft.com/office/officeart/2016/7/layout/VerticalDownArrowProcess"/>
    <dgm:cxn modelId="{10BF12EC-37A0-4F38-A1DC-D3C1CC73E051}" srcId="{C772E205-4B7D-42DD-BCCA-4A046F81463E}" destId="{7AF48A2B-B6F3-413A-A793-A6519B26E603}" srcOrd="1" destOrd="0" parTransId="{9663291D-8FFB-46CE-B223-93C9DFBF4045}" sibTransId="{6944762D-98BD-46EE-9B28-42D7CF7B3A08}"/>
    <dgm:cxn modelId="{3B1CAAEF-FFCD-4BFE-A403-61BB36097584}" srcId="{9E2207F5-1741-4A9C-B46F-B2E1887AFE37}" destId="{8D4D5EA9-AC09-4B54-A45F-8288FC69D0BE}" srcOrd="0" destOrd="0" parTransId="{3BF2A09C-6C1E-43B1-89E8-E87506D7CB52}" sibTransId="{304644FA-9E0E-487C-BD0D-89AC5EB757BC}"/>
    <dgm:cxn modelId="{88FFE3FB-279E-4E62-A3CB-274E96DBE082}" type="presOf" srcId="{5782F5E9-C642-4B65-93D1-58D1025C2F33}" destId="{7F9A298A-FD56-47D3-B7CA-7583F6437CC3}" srcOrd="0" destOrd="0" presId="urn:microsoft.com/office/officeart/2016/7/layout/VerticalDownArrowProcess"/>
    <dgm:cxn modelId="{1D00F8FE-26F1-4395-ADFB-9920A8C1FB6A}" type="presOf" srcId="{182EE97C-1E3B-4F48-9ABC-A5ED4BBB5600}" destId="{ABA1543B-A082-4856-8BC8-D4D2DBC6AC41}" srcOrd="0" destOrd="0" presId="urn:microsoft.com/office/officeart/2016/7/layout/VerticalDownArrowProcess"/>
    <dgm:cxn modelId="{E9E41AFF-7E18-42A2-B541-DDC31525C1A4}" type="presOf" srcId="{9E2207F5-1741-4A9C-B46F-B2E1887AFE37}" destId="{A7E522F0-87E1-4465-9E8C-53A9122BB1A4}" srcOrd="0" destOrd="0" presId="urn:microsoft.com/office/officeart/2016/7/layout/VerticalDownArrowProcess"/>
    <dgm:cxn modelId="{6CAD0D9D-1C02-40DC-9259-8ED4655D95F0}" type="presParOf" srcId="{992EC821-C501-4B22-B74E-D241D2F4DB71}" destId="{79D6CF50-81BB-4F12-8762-4FF682A45A3C}" srcOrd="0" destOrd="0" presId="urn:microsoft.com/office/officeart/2016/7/layout/VerticalDownArrowProcess"/>
    <dgm:cxn modelId="{F7951F06-5379-4505-B76B-8AFA45C55780}" type="presParOf" srcId="{79D6CF50-81BB-4F12-8762-4FF682A45A3C}" destId="{EFBD4A79-F0C7-4CDA-8784-6C678B332B91}" srcOrd="0" destOrd="0" presId="urn:microsoft.com/office/officeart/2016/7/layout/VerticalDownArrowProcess"/>
    <dgm:cxn modelId="{AAD6790B-E420-4FBA-B5F2-730E0ADD3EC0}" type="presParOf" srcId="{79D6CF50-81BB-4F12-8762-4FF682A45A3C}" destId="{ABA1543B-A082-4856-8BC8-D4D2DBC6AC41}" srcOrd="1" destOrd="0" presId="urn:microsoft.com/office/officeart/2016/7/layout/VerticalDownArrowProcess"/>
    <dgm:cxn modelId="{20D67AD3-F621-4975-AA33-4A6D55264268}" type="presParOf" srcId="{992EC821-C501-4B22-B74E-D241D2F4DB71}" destId="{E012E4F5-D8F2-444F-9A89-EAFAE44FA7FF}" srcOrd="1" destOrd="0" presId="urn:microsoft.com/office/officeart/2016/7/layout/VerticalDownArrowProcess"/>
    <dgm:cxn modelId="{28BF70AE-C9C7-479D-85BB-39F8B5FA202D}" type="presParOf" srcId="{992EC821-C501-4B22-B74E-D241D2F4DB71}" destId="{EEBFA54F-8043-4291-AE7E-4DF3EF02F232}" srcOrd="2" destOrd="0" presId="urn:microsoft.com/office/officeart/2016/7/layout/VerticalDownArrowProcess"/>
    <dgm:cxn modelId="{909B8F00-975D-4FE3-BB7A-3737F2D17D80}" type="presParOf" srcId="{EEBFA54F-8043-4291-AE7E-4DF3EF02F232}" destId="{1E3B2EF2-D0E1-4517-8A2A-27C3924A86AB}" srcOrd="0" destOrd="0" presId="urn:microsoft.com/office/officeart/2016/7/layout/VerticalDownArrowProcess"/>
    <dgm:cxn modelId="{285E39C2-024C-41D3-B95C-84537B5D4F18}" type="presParOf" srcId="{EEBFA54F-8043-4291-AE7E-4DF3EF02F232}" destId="{CEF1FCFD-5FEA-42C3-AC7D-0F31154C0A43}" srcOrd="1" destOrd="0" presId="urn:microsoft.com/office/officeart/2016/7/layout/VerticalDownArrowProcess"/>
    <dgm:cxn modelId="{BCE912C6-637E-4295-9C2D-3E09E617C7CC}" type="presParOf" srcId="{EEBFA54F-8043-4291-AE7E-4DF3EF02F232}" destId="{97898F0F-BA5B-4990-BABB-7C2BD73FDF99}" srcOrd="2" destOrd="0" presId="urn:microsoft.com/office/officeart/2016/7/layout/VerticalDownArrowProcess"/>
    <dgm:cxn modelId="{ABE88125-03D9-4D2A-BDFC-8D78C5168156}" type="presParOf" srcId="{992EC821-C501-4B22-B74E-D241D2F4DB71}" destId="{514D8778-3835-4620-8EF5-173B979D84E5}" srcOrd="3" destOrd="0" presId="urn:microsoft.com/office/officeart/2016/7/layout/VerticalDownArrowProcess"/>
    <dgm:cxn modelId="{F693CDD5-7A45-46C5-9492-1E0B3F563E4A}" type="presParOf" srcId="{992EC821-C501-4B22-B74E-D241D2F4DB71}" destId="{7453BE7B-30EC-4543-AB47-F91F44C92D75}" srcOrd="4" destOrd="0" presId="urn:microsoft.com/office/officeart/2016/7/layout/VerticalDownArrowProcess"/>
    <dgm:cxn modelId="{37152F11-C521-458A-A022-8550D09E5E08}" type="presParOf" srcId="{7453BE7B-30EC-4543-AB47-F91F44C92D75}" destId="{A7E522F0-87E1-4465-9E8C-53A9122BB1A4}" srcOrd="0" destOrd="0" presId="urn:microsoft.com/office/officeart/2016/7/layout/VerticalDownArrowProcess"/>
    <dgm:cxn modelId="{91FE698A-6976-4B6C-8F37-C7DA1874191C}" type="presParOf" srcId="{7453BE7B-30EC-4543-AB47-F91F44C92D75}" destId="{7209CFE7-32D3-4B98-ABF6-3FE30008E2BA}" srcOrd="1" destOrd="0" presId="urn:microsoft.com/office/officeart/2016/7/layout/VerticalDownArrowProcess"/>
    <dgm:cxn modelId="{724F11F3-74E5-42A0-B286-36BF3C783562}" type="presParOf" srcId="{7453BE7B-30EC-4543-AB47-F91F44C92D75}" destId="{911B38DB-A85F-4B09-9714-C9F6D1C90FDC}" srcOrd="2" destOrd="0" presId="urn:microsoft.com/office/officeart/2016/7/layout/VerticalDownArrowProcess"/>
    <dgm:cxn modelId="{92C8C703-48D0-42E0-8F95-7610ECDC734D}" type="presParOf" srcId="{992EC821-C501-4B22-B74E-D241D2F4DB71}" destId="{DEF7B6AC-459B-4C09-B719-87F3F2140EB8}" srcOrd="5" destOrd="0" presId="urn:microsoft.com/office/officeart/2016/7/layout/VerticalDownArrowProcess"/>
    <dgm:cxn modelId="{67BE292B-CFC5-46C6-9C55-A9C0FA360468}" type="presParOf" srcId="{992EC821-C501-4B22-B74E-D241D2F4DB71}" destId="{EC8D0CD7-8D35-4A2C-8883-27A0E324DC47}" srcOrd="6" destOrd="0" presId="urn:microsoft.com/office/officeart/2016/7/layout/VerticalDownArrowProcess"/>
    <dgm:cxn modelId="{23973240-30A1-4CF9-B3DA-E2877B271515}" type="presParOf" srcId="{EC8D0CD7-8D35-4A2C-8883-27A0E324DC47}" destId="{79DDA60E-763C-418C-A6BA-2BB4DAE1DF49}" srcOrd="0" destOrd="0" presId="urn:microsoft.com/office/officeart/2016/7/layout/VerticalDownArrowProcess"/>
    <dgm:cxn modelId="{E7E29AF9-2C1D-4AB7-A8EB-42005E7B48B2}" type="presParOf" srcId="{EC8D0CD7-8D35-4A2C-8883-27A0E324DC47}" destId="{A22A363C-13A8-4121-83A7-0122F9C3F362}" srcOrd="1" destOrd="0" presId="urn:microsoft.com/office/officeart/2016/7/layout/VerticalDownArrowProcess"/>
    <dgm:cxn modelId="{03EC7DE1-24B2-4DF0-A21A-0F77565250BE}" type="presParOf" srcId="{EC8D0CD7-8D35-4A2C-8883-27A0E324DC47}" destId="{0D511B53-0EFE-49BB-B8D5-738F3CA78936}" srcOrd="2" destOrd="0" presId="urn:microsoft.com/office/officeart/2016/7/layout/VerticalDownArrowProcess"/>
    <dgm:cxn modelId="{EC141766-1029-4A42-8C8A-84E1F2B2C191}" type="presParOf" srcId="{992EC821-C501-4B22-B74E-D241D2F4DB71}" destId="{C476EC13-DDF4-465B-AA66-373D7352A0FF}" srcOrd="7" destOrd="0" presId="urn:microsoft.com/office/officeart/2016/7/layout/VerticalDownArrowProcess"/>
    <dgm:cxn modelId="{A1857314-1474-4119-A679-3149C09A4B69}" type="presParOf" srcId="{992EC821-C501-4B22-B74E-D241D2F4DB71}" destId="{8C30D579-F3E3-4608-AE8D-9752132DE676}" srcOrd="8" destOrd="0" presId="urn:microsoft.com/office/officeart/2016/7/layout/VerticalDownArrowProcess"/>
    <dgm:cxn modelId="{F07B6768-3CA3-4AC6-8F64-09CFE32F8C75}" type="presParOf" srcId="{8C30D579-F3E3-4608-AE8D-9752132DE676}" destId="{7F9A298A-FD56-47D3-B7CA-7583F6437CC3}" srcOrd="0" destOrd="0" presId="urn:microsoft.com/office/officeart/2016/7/layout/VerticalDownArrowProcess"/>
    <dgm:cxn modelId="{2C9DB5C6-059E-430B-A7E5-6EE9AF957EFF}" type="presParOf" srcId="{8C30D579-F3E3-4608-AE8D-9752132DE676}" destId="{E54CAF7F-6477-4164-94C1-E346681E3845}" srcOrd="1" destOrd="0" presId="urn:microsoft.com/office/officeart/2016/7/layout/VerticalDownArrowProcess"/>
    <dgm:cxn modelId="{1F6FE532-5390-45B5-AE59-A677E2C955AD}" type="presParOf" srcId="{8C30D579-F3E3-4608-AE8D-9752132DE676}" destId="{A3A81D7F-FCE1-4116-9C1D-CCC855C7C932}"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772E205-4B7D-42DD-BCCA-4A046F81463E}"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5782F5E9-C642-4B65-93D1-58D1025C2F33}">
      <dgm:prSet/>
      <dgm:spPr/>
      <dgm:t>
        <a:bodyPr/>
        <a:lstStyle/>
        <a:p>
          <a:r>
            <a:rPr lang="en-US" b="1" dirty="0"/>
            <a:t>Phase 1</a:t>
          </a:r>
        </a:p>
      </dgm:t>
    </dgm:pt>
    <dgm:pt modelId="{E2E8CE28-72B7-4EDB-901F-DC37FCBD14AC}" type="parTrans" cxnId="{D03D217C-9BA7-4564-92DE-97F7625FAE0B}">
      <dgm:prSet/>
      <dgm:spPr/>
      <dgm:t>
        <a:bodyPr/>
        <a:lstStyle/>
        <a:p>
          <a:endParaRPr lang="en-US"/>
        </a:p>
      </dgm:t>
    </dgm:pt>
    <dgm:pt modelId="{836130F6-03DB-4D71-8273-739DCCB1BF36}" type="sibTrans" cxnId="{D03D217C-9BA7-4564-92DE-97F7625FAE0B}">
      <dgm:prSet/>
      <dgm:spPr/>
      <dgm:t>
        <a:bodyPr/>
        <a:lstStyle/>
        <a:p>
          <a:endParaRPr lang="en-US"/>
        </a:p>
      </dgm:t>
    </dgm:pt>
    <dgm:pt modelId="{40043F94-A7CB-4926-8AF2-710250B8A511}">
      <dgm:prSet/>
      <dgm:spPr/>
      <dgm:t>
        <a:bodyPr/>
        <a:lstStyle/>
        <a:p>
          <a:r>
            <a:rPr lang="en-US" b="1" dirty="0"/>
            <a:t>Generate Ideas &amp; Assess Readiness</a:t>
          </a:r>
        </a:p>
      </dgm:t>
    </dgm:pt>
    <dgm:pt modelId="{6FF66025-853E-43A8-8C74-EEB0F3EF5083}" type="parTrans" cxnId="{1A5B9E66-5E1F-4D0B-AD1E-21F4C579EAB1}">
      <dgm:prSet/>
      <dgm:spPr/>
      <dgm:t>
        <a:bodyPr/>
        <a:lstStyle/>
        <a:p>
          <a:endParaRPr lang="en-US"/>
        </a:p>
      </dgm:t>
    </dgm:pt>
    <dgm:pt modelId="{1AE23050-687B-4282-9A0A-6DC875DF5483}" type="sibTrans" cxnId="{1A5B9E66-5E1F-4D0B-AD1E-21F4C579EAB1}">
      <dgm:prSet/>
      <dgm:spPr/>
      <dgm:t>
        <a:bodyPr/>
        <a:lstStyle/>
        <a:p>
          <a:endParaRPr lang="en-US"/>
        </a:p>
      </dgm:t>
    </dgm:pt>
    <dgm:pt modelId="{7AF48A2B-B6F3-413A-A793-A6519B26E603}">
      <dgm:prSet/>
      <dgm:spPr/>
      <dgm:t>
        <a:bodyPr/>
        <a:lstStyle/>
        <a:p>
          <a:r>
            <a:rPr lang="en-US" b="1" dirty="0"/>
            <a:t>Phase 2</a:t>
          </a:r>
        </a:p>
      </dgm:t>
    </dgm:pt>
    <dgm:pt modelId="{9663291D-8FFB-46CE-B223-93C9DFBF4045}" type="parTrans" cxnId="{10BF12EC-37A0-4F38-A1DC-D3C1CC73E051}">
      <dgm:prSet/>
      <dgm:spPr/>
      <dgm:t>
        <a:bodyPr/>
        <a:lstStyle/>
        <a:p>
          <a:endParaRPr lang="en-US"/>
        </a:p>
      </dgm:t>
    </dgm:pt>
    <dgm:pt modelId="{6944762D-98BD-46EE-9B28-42D7CF7B3A08}" type="sibTrans" cxnId="{10BF12EC-37A0-4F38-A1DC-D3C1CC73E051}">
      <dgm:prSet/>
      <dgm:spPr/>
      <dgm:t>
        <a:bodyPr/>
        <a:lstStyle/>
        <a:p>
          <a:endParaRPr lang="en-US"/>
        </a:p>
      </dgm:t>
    </dgm:pt>
    <dgm:pt modelId="{C0D80D0B-CF22-4EF7-8855-092C88F40883}">
      <dgm:prSet/>
      <dgm:spPr/>
      <dgm:t>
        <a:bodyPr/>
        <a:lstStyle/>
        <a:p>
          <a:r>
            <a:rPr lang="en-US" b="1" dirty="0"/>
            <a:t>Initiate Action</a:t>
          </a:r>
        </a:p>
      </dgm:t>
    </dgm:pt>
    <dgm:pt modelId="{F6E0547C-4266-4D0C-9F09-A1E246D260ED}" type="parTrans" cxnId="{CDDC1C6C-556E-464F-A3C9-EC2EC0F1DF29}">
      <dgm:prSet/>
      <dgm:spPr/>
      <dgm:t>
        <a:bodyPr/>
        <a:lstStyle/>
        <a:p>
          <a:endParaRPr lang="en-US"/>
        </a:p>
      </dgm:t>
    </dgm:pt>
    <dgm:pt modelId="{65BD5EB6-1568-45BD-AB21-88E046729B75}" type="sibTrans" cxnId="{CDDC1C6C-556E-464F-A3C9-EC2EC0F1DF29}">
      <dgm:prSet/>
      <dgm:spPr/>
      <dgm:t>
        <a:bodyPr/>
        <a:lstStyle/>
        <a:p>
          <a:endParaRPr lang="en-US"/>
        </a:p>
      </dgm:t>
    </dgm:pt>
    <dgm:pt modelId="{9E2207F5-1741-4A9C-B46F-B2E1887AFE37}">
      <dgm:prSet/>
      <dgm:spPr/>
      <dgm:t>
        <a:bodyPr/>
        <a:lstStyle/>
        <a:p>
          <a:r>
            <a:rPr lang="en-US" b="1" dirty="0"/>
            <a:t>Phase 3</a:t>
          </a:r>
        </a:p>
      </dgm:t>
    </dgm:pt>
    <dgm:pt modelId="{54CB9B18-75E2-413F-A7A6-02BDCBE86BDF}" type="parTrans" cxnId="{2AF89EDA-D997-46A5-A578-FAE465974902}">
      <dgm:prSet/>
      <dgm:spPr/>
      <dgm:t>
        <a:bodyPr/>
        <a:lstStyle/>
        <a:p>
          <a:endParaRPr lang="en-US"/>
        </a:p>
      </dgm:t>
    </dgm:pt>
    <dgm:pt modelId="{3275433C-BE72-425E-89B3-05B33384F13D}" type="sibTrans" cxnId="{2AF89EDA-D997-46A5-A578-FAE465974902}">
      <dgm:prSet/>
      <dgm:spPr/>
      <dgm:t>
        <a:bodyPr/>
        <a:lstStyle/>
        <a:p>
          <a:endParaRPr lang="en-US"/>
        </a:p>
      </dgm:t>
    </dgm:pt>
    <dgm:pt modelId="{8D4D5EA9-AC09-4B54-A45F-8288FC69D0BE}">
      <dgm:prSet/>
      <dgm:spPr/>
      <dgm:t>
        <a:bodyPr/>
        <a:lstStyle/>
        <a:p>
          <a:r>
            <a:rPr lang="en-US" b="1" dirty="0"/>
            <a:t>Organize for Impact</a:t>
          </a:r>
        </a:p>
      </dgm:t>
    </dgm:pt>
    <dgm:pt modelId="{3BF2A09C-6C1E-43B1-89E8-E87506D7CB52}" type="parTrans" cxnId="{3B1CAAEF-FFCD-4BFE-A403-61BB36097584}">
      <dgm:prSet/>
      <dgm:spPr/>
      <dgm:t>
        <a:bodyPr/>
        <a:lstStyle/>
        <a:p>
          <a:endParaRPr lang="en-US"/>
        </a:p>
      </dgm:t>
    </dgm:pt>
    <dgm:pt modelId="{304644FA-9E0E-487C-BD0D-89AC5EB757BC}" type="sibTrans" cxnId="{3B1CAAEF-FFCD-4BFE-A403-61BB36097584}">
      <dgm:prSet/>
      <dgm:spPr/>
      <dgm:t>
        <a:bodyPr/>
        <a:lstStyle/>
        <a:p>
          <a:endParaRPr lang="en-US"/>
        </a:p>
      </dgm:t>
    </dgm:pt>
    <dgm:pt modelId="{D4976785-5895-4745-A8AC-C8285204021C}">
      <dgm:prSet/>
      <dgm:spPr/>
      <dgm:t>
        <a:bodyPr/>
        <a:lstStyle/>
        <a:p>
          <a:r>
            <a:rPr lang="en-US" b="1" dirty="0"/>
            <a:t>Phase 4</a:t>
          </a:r>
        </a:p>
      </dgm:t>
    </dgm:pt>
    <dgm:pt modelId="{674C81FC-8271-4E16-B3CB-57DD4DF3C5F7}" type="parTrans" cxnId="{7F0DF86F-F677-465A-9792-651367043F1A}">
      <dgm:prSet/>
      <dgm:spPr/>
      <dgm:t>
        <a:bodyPr/>
        <a:lstStyle/>
        <a:p>
          <a:endParaRPr lang="en-US"/>
        </a:p>
      </dgm:t>
    </dgm:pt>
    <dgm:pt modelId="{CD662B9E-A58C-4C24-96BD-6230DCB0C639}" type="sibTrans" cxnId="{7F0DF86F-F677-465A-9792-651367043F1A}">
      <dgm:prSet/>
      <dgm:spPr/>
      <dgm:t>
        <a:bodyPr/>
        <a:lstStyle/>
        <a:p>
          <a:endParaRPr lang="en-US"/>
        </a:p>
      </dgm:t>
    </dgm:pt>
    <dgm:pt modelId="{BD43FB11-6612-4C9D-9EA9-6549520C371E}">
      <dgm:prSet/>
      <dgm:spPr/>
      <dgm:t>
        <a:bodyPr/>
        <a:lstStyle/>
        <a:p>
          <a:r>
            <a:rPr lang="en-US" b="1" dirty="0"/>
            <a:t>Initiate Implementation</a:t>
          </a:r>
        </a:p>
      </dgm:t>
    </dgm:pt>
    <dgm:pt modelId="{D91FA2CE-FC56-442A-933D-788226FB75C2}" type="parTrans" cxnId="{B785D2A2-B856-411D-BE7A-7F3563828BA3}">
      <dgm:prSet/>
      <dgm:spPr/>
      <dgm:t>
        <a:bodyPr/>
        <a:lstStyle/>
        <a:p>
          <a:endParaRPr lang="en-US"/>
        </a:p>
      </dgm:t>
    </dgm:pt>
    <dgm:pt modelId="{52F42599-6771-48FE-88D2-9D8C7CD2BB55}" type="sibTrans" cxnId="{B785D2A2-B856-411D-BE7A-7F3563828BA3}">
      <dgm:prSet/>
      <dgm:spPr/>
      <dgm:t>
        <a:bodyPr/>
        <a:lstStyle/>
        <a:p>
          <a:endParaRPr lang="en-US"/>
        </a:p>
      </dgm:t>
    </dgm:pt>
    <dgm:pt modelId="{4CCDE957-B7B8-4F83-B5AF-844AE23AB895}">
      <dgm:prSet/>
      <dgm:spPr/>
      <dgm:t>
        <a:bodyPr/>
        <a:lstStyle/>
        <a:p>
          <a:r>
            <a:rPr lang="en-US" b="1" dirty="0"/>
            <a:t>Phase 5</a:t>
          </a:r>
        </a:p>
      </dgm:t>
    </dgm:pt>
    <dgm:pt modelId="{8FA03E21-F274-41FC-9A92-6374557A5F94}" type="parTrans" cxnId="{9820EE27-C729-4ECE-B0FD-51925308FC74}">
      <dgm:prSet/>
      <dgm:spPr/>
      <dgm:t>
        <a:bodyPr/>
        <a:lstStyle/>
        <a:p>
          <a:endParaRPr lang="en-US"/>
        </a:p>
      </dgm:t>
    </dgm:pt>
    <dgm:pt modelId="{94FDDE3E-6746-46E7-9037-52A2587B989A}" type="sibTrans" cxnId="{9820EE27-C729-4ECE-B0FD-51925308FC74}">
      <dgm:prSet/>
      <dgm:spPr/>
      <dgm:t>
        <a:bodyPr/>
        <a:lstStyle/>
        <a:p>
          <a:endParaRPr lang="en-US"/>
        </a:p>
      </dgm:t>
    </dgm:pt>
    <dgm:pt modelId="{182EE97C-1E3B-4F48-9ABC-A5ED4BBB5600}">
      <dgm:prSet/>
      <dgm:spPr/>
      <dgm:t>
        <a:bodyPr/>
        <a:lstStyle/>
        <a:p>
          <a:r>
            <a:rPr lang="en-US" b="1" dirty="0">
              <a:solidFill>
                <a:srgbClr val="F6EBD2"/>
              </a:solidFill>
            </a:rPr>
            <a:t>Sustain Action &amp; Impact</a:t>
          </a:r>
        </a:p>
      </dgm:t>
    </dgm:pt>
    <dgm:pt modelId="{05027102-CBFA-4103-8956-80034D73C24F}" type="parTrans" cxnId="{0CA76358-079B-4068-BFC9-2CA26AF749DC}">
      <dgm:prSet/>
      <dgm:spPr/>
      <dgm:t>
        <a:bodyPr/>
        <a:lstStyle/>
        <a:p>
          <a:endParaRPr lang="en-US"/>
        </a:p>
      </dgm:t>
    </dgm:pt>
    <dgm:pt modelId="{28827C1D-807B-44C9-A5BE-333186B70881}" type="sibTrans" cxnId="{0CA76358-079B-4068-BFC9-2CA26AF749DC}">
      <dgm:prSet/>
      <dgm:spPr/>
      <dgm:t>
        <a:bodyPr/>
        <a:lstStyle/>
        <a:p>
          <a:endParaRPr lang="en-US"/>
        </a:p>
      </dgm:t>
    </dgm:pt>
    <dgm:pt modelId="{992EC821-C501-4B22-B74E-D241D2F4DB71}" type="pres">
      <dgm:prSet presAssocID="{C772E205-4B7D-42DD-BCCA-4A046F81463E}" presName="Name0" presStyleCnt="0">
        <dgm:presLayoutVars>
          <dgm:dir/>
          <dgm:animLvl val="lvl"/>
          <dgm:resizeHandles val="exact"/>
        </dgm:presLayoutVars>
      </dgm:prSet>
      <dgm:spPr/>
    </dgm:pt>
    <dgm:pt modelId="{79D6CF50-81BB-4F12-8762-4FF682A45A3C}" type="pres">
      <dgm:prSet presAssocID="{4CCDE957-B7B8-4F83-B5AF-844AE23AB895}" presName="boxAndChildren" presStyleCnt="0"/>
      <dgm:spPr/>
    </dgm:pt>
    <dgm:pt modelId="{EFBD4A79-F0C7-4CDA-8784-6C678B332B91}" type="pres">
      <dgm:prSet presAssocID="{4CCDE957-B7B8-4F83-B5AF-844AE23AB895}" presName="parentTextBox" presStyleLbl="alignNode1" presStyleIdx="0" presStyleCnt="5"/>
      <dgm:spPr/>
    </dgm:pt>
    <dgm:pt modelId="{ABA1543B-A082-4856-8BC8-D4D2DBC6AC41}" type="pres">
      <dgm:prSet presAssocID="{4CCDE957-B7B8-4F83-B5AF-844AE23AB895}" presName="descendantBox" presStyleLbl="bgAccFollowNode1" presStyleIdx="0" presStyleCnt="5"/>
      <dgm:spPr/>
    </dgm:pt>
    <dgm:pt modelId="{E012E4F5-D8F2-444F-9A89-EAFAE44FA7FF}" type="pres">
      <dgm:prSet presAssocID="{CD662B9E-A58C-4C24-96BD-6230DCB0C639}" presName="sp" presStyleCnt="0"/>
      <dgm:spPr/>
    </dgm:pt>
    <dgm:pt modelId="{EEBFA54F-8043-4291-AE7E-4DF3EF02F232}" type="pres">
      <dgm:prSet presAssocID="{D4976785-5895-4745-A8AC-C8285204021C}" presName="arrowAndChildren" presStyleCnt="0"/>
      <dgm:spPr/>
    </dgm:pt>
    <dgm:pt modelId="{1E3B2EF2-D0E1-4517-8A2A-27C3924A86AB}" type="pres">
      <dgm:prSet presAssocID="{D4976785-5895-4745-A8AC-C8285204021C}" presName="parentTextArrow" presStyleLbl="node1" presStyleIdx="0" presStyleCnt="0"/>
      <dgm:spPr/>
    </dgm:pt>
    <dgm:pt modelId="{CEF1FCFD-5FEA-42C3-AC7D-0F31154C0A43}" type="pres">
      <dgm:prSet presAssocID="{D4976785-5895-4745-A8AC-C8285204021C}" presName="arrow" presStyleLbl="alignNode1" presStyleIdx="1" presStyleCnt="5"/>
      <dgm:spPr/>
    </dgm:pt>
    <dgm:pt modelId="{97898F0F-BA5B-4990-BABB-7C2BD73FDF99}" type="pres">
      <dgm:prSet presAssocID="{D4976785-5895-4745-A8AC-C8285204021C}" presName="descendantArrow" presStyleLbl="bgAccFollowNode1" presStyleIdx="1" presStyleCnt="5"/>
      <dgm:spPr/>
    </dgm:pt>
    <dgm:pt modelId="{514D8778-3835-4620-8EF5-173B979D84E5}" type="pres">
      <dgm:prSet presAssocID="{3275433C-BE72-425E-89B3-05B33384F13D}" presName="sp" presStyleCnt="0"/>
      <dgm:spPr/>
    </dgm:pt>
    <dgm:pt modelId="{7453BE7B-30EC-4543-AB47-F91F44C92D75}" type="pres">
      <dgm:prSet presAssocID="{9E2207F5-1741-4A9C-B46F-B2E1887AFE37}" presName="arrowAndChildren" presStyleCnt="0"/>
      <dgm:spPr/>
    </dgm:pt>
    <dgm:pt modelId="{A7E522F0-87E1-4465-9E8C-53A9122BB1A4}" type="pres">
      <dgm:prSet presAssocID="{9E2207F5-1741-4A9C-B46F-B2E1887AFE37}" presName="parentTextArrow" presStyleLbl="node1" presStyleIdx="0" presStyleCnt="0"/>
      <dgm:spPr/>
    </dgm:pt>
    <dgm:pt modelId="{7209CFE7-32D3-4B98-ABF6-3FE30008E2BA}" type="pres">
      <dgm:prSet presAssocID="{9E2207F5-1741-4A9C-B46F-B2E1887AFE37}" presName="arrow" presStyleLbl="alignNode1" presStyleIdx="2" presStyleCnt="5"/>
      <dgm:spPr/>
    </dgm:pt>
    <dgm:pt modelId="{911B38DB-A85F-4B09-9714-C9F6D1C90FDC}" type="pres">
      <dgm:prSet presAssocID="{9E2207F5-1741-4A9C-B46F-B2E1887AFE37}" presName="descendantArrow" presStyleLbl="bgAccFollowNode1" presStyleIdx="2" presStyleCnt="5"/>
      <dgm:spPr/>
    </dgm:pt>
    <dgm:pt modelId="{DEF7B6AC-459B-4C09-B719-87F3F2140EB8}" type="pres">
      <dgm:prSet presAssocID="{6944762D-98BD-46EE-9B28-42D7CF7B3A08}" presName="sp" presStyleCnt="0"/>
      <dgm:spPr/>
    </dgm:pt>
    <dgm:pt modelId="{EC8D0CD7-8D35-4A2C-8883-27A0E324DC47}" type="pres">
      <dgm:prSet presAssocID="{7AF48A2B-B6F3-413A-A793-A6519B26E603}" presName="arrowAndChildren" presStyleCnt="0"/>
      <dgm:spPr/>
    </dgm:pt>
    <dgm:pt modelId="{79DDA60E-763C-418C-A6BA-2BB4DAE1DF49}" type="pres">
      <dgm:prSet presAssocID="{7AF48A2B-B6F3-413A-A793-A6519B26E603}" presName="parentTextArrow" presStyleLbl="node1" presStyleIdx="0" presStyleCnt="0"/>
      <dgm:spPr/>
    </dgm:pt>
    <dgm:pt modelId="{A22A363C-13A8-4121-83A7-0122F9C3F362}" type="pres">
      <dgm:prSet presAssocID="{7AF48A2B-B6F3-413A-A793-A6519B26E603}" presName="arrow" presStyleLbl="alignNode1" presStyleIdx="3" presStyleCnt="5"/>
      <dgm:spPr/>
    </dgm:pt>
    <dgm:pt modelId="{0D511B53-0EFE-49BB-B8D5-738F3CA78936}" type="pres">
      <dgm:prSet presAssocID="{7AF48A2B-B6F3-413A-A793-A6519B26E603}" presName="descendantArrow" presStyleLbl="bgAccFollowNode1" presStyleIdx="3" presStyleCnt="5"/>
      <dgm:spPr/>
    </dgm:pt>
    <dgm:pt modelId="{C476EC13-DDF4-465B-AA66-373D7352A0FF}" type="pres">
      <dgm:prSet presAssocID="{836130F6-03DB-4D71-8273-739DCCB1BF36}" presName="sp" presStyleCnt="0"/>
      <dgm:spPr/>
    </dgm:pt>
    <dgm:pt modelId="{8C30D579-F3E3-4608-AE8D-9752132DE676}" type="pres">
      <dgm:prSet presAssocID="{5782F5E9-C642-4B65-93D1-58D1025C2F33}" presName="arrowAndChildren" presStyleCnt="0"/>
      <dgm:spPr/>
    </dgm:pt>
    <dgm:pt modelId="{7F9A298A-FD56-47D3-B7CA-7583F6437CC3}" type="pres">
      <dgm:prSet presAssocID="{5782F5E9-C642-4B65-93D1-58D1025C2F33}" presName="parentTextArrow" presStyleLbl="node1" presStyleIdx="0" presStyleCnt="0"/>
      <dgm:spPr/>
    </dgm:pt>
    <dgm:pt modelId="{E54CAF7F-6477-4164-94C1-E346681E3845}" type="pres">
      <dgm:prSet presAssocID="{5782F5E9-C642-4B65-93D1-58D1025C2F33}" presName="arrow" presStyleLbl="alignNode1" presStyleIdx="4" presStyleCnt="5"/>
      <dgm:spPr/>
    </dgm:pt>
    <dgm:pt modelId="{A3A81D7F-FCE1-4116-9C1D-CCC855C7C932}" type="pres">
      <dgm:prSet presAssocID="{5782F5E9-C642-4B65-93D1-58D1025C2F33}" presName="descendantArrow" presStyleLbl="bgAccFollowNode1" presStyleIdx="4" presStyleCnt="5"/>
      <dgm:spPr/>
    </dgm:pt>
  </dgm:ptLst>
  <dgm:cxnLst>
    <dgm:cxn modelId="{AEE39B15-21C3-4F77-B568-14881D3BCE40}" type="presOf" srcId="{9E2207F5-1741-4A9C-B46F-B2E1887AFE37}" destId="{7209CFE7-32D3-4B98-ABF6-3FE30008E2BA}" srcOrd="1" destOrd="0" presId="urn:microsoft.com/office/officeart/2016/7/layout/VerticalDownArrowProcess"/>
    <dgm:cxn modelId="{9820EE27-C729-4ECE-B0FD-51925308FC74}" srcId="{C772E205-4B7D-42DD-BCCA-4A046F81463E}" destId="{4CCDE957-B7B8-4F83-B5AF-844AE23AB895}" srcOrd="4" destOrd="0" parTransId="{8FA03E21-F274-41FC-9A92-6374557A5F94}" sibTransId="{94FDDE3E-6746-46E7-9037-52A2587B989A}"/>
    <dgm:cxn modelId="{34C7E734-2AD6-4C7F-B7B5-65E2EE056F0C}" type="presOf" srcId="{8D4D5EA9-AC09-4B54-A45F-8288FC69D0BE}" destId="{911B38DB-A85F-4B09-9714-C9F6D1C90FDC}" srcOrd="0" destOrd="0" presId="urn:microsoft.com/office/officeart/2016/7/layout/VerticalDownArrowProcess"/>
    <dgm:cxn modelId="{CC90613C-7C73-4BE2-97EB-C8806C7656AA}" type="presOf" srcId="{C0D80D0B-CF22-4EF7-8855-092C88F40883}" destId="{0D511B53-0EFE-49BB-B8D5-738F3CA78936}" srcOrd="0" destOrd="0" presId="urn:microsoft.com/office/officeart/2016/7/layout/VerticalDownArrowProcess"/>
    <dgm:cxn modelId="{BCA5003E-AB38-4516-8E18-69E4E8658560}" type="presOf" srcId="{D4976785-5895-4745-A8AC-C8285204021C}" destId="{CEF1FCFD-5FEA-42C3-AC7D-0F31154C0A43}" srcOrd="1" destOrd="0" presId="urn:microsoft.com/office/officeart/2016/7/layout/VerticalDownArrowProcess"/>
    <dgm:cxn modelId="{1A5B9E66-5E1F-4D0B-AD1E-21F4C579EAB1}" srcId="{5782F5E9-C642-4B65-93D1-58D1025C2F33}" destId="{40043F94-A7CB-4926-8AF2-710250B8A511}" srcOrd="0" destOrd="0" parTransId="{6FF66025-853E-43A8-8C74-EEB0F3EF5083}" sibTransId="{1AE23050-687B-4282-9A0A-6DC875DF5483}"/>
    <dgm:cxn modelId="{CDDC1C6C-556E-464F-A3C9-EC2EC0F1DF29}" srcId="{7AF48A2B-B6F3-413A-A793-A6519B26E603}" destId="{C0D80D0B-CF22-4EF7-8855-092C88F40883}" srcOrd="0" destOrd="0" parTransId="{F6E0547C-4266-4D0C-9F09-A1E246D260ED}" sibTransId="{65BD5EB6-1568-45BD-AB21-88E046729B75}"/>
    <dgm:cxn modelId="{7F0DF86F-F677-465A-9792-651367043F1A}" srcId="{C772E205-4B7D-42DD-BCCA-4A046F81463E}" destId="{D4976785-5895-4745-A8AC-C8285204021C}" srcOrd="3" destOrd="0" parTransId="{674C81FC-8271-4E16-B3CB-57DD4DF3C5F7}" sibTransId="{CD662B9E-A58C-4C24-96BD-6230DCB0C639}"/>
    <dgm:cxn modelId="{50F17A55-29B7-4AF6-B3C6-168F038816FC}" type="presOf" srcId="{7AF48A2B-B6F3-413A-A793-A6519B26E603}" destId="{A22A363C-13A8-4121-83A7-0122F9C3F362}" srcOrd="1" destOrd="0" presId="urn:microsoft.com/office/officeart/2016/7/layout/VerticalDownArrowProcess"/>
    <dgm:cxn modelId="{0CA76358-079B-4068-BFC9-2CA26AF749DC}" srcId="{4CCDE957-B7B8-4F83-B5AF-844AE23AB895}" destId="{182EE97C-1E3B-4F48-9ABC-A5ED4BBB5600}" srcOrd="0" destOrd="0" parTransId="{05027102-CBFA-4103-8956-80034D73C24F}" sibTransId="{28827C1D-807B-44C9-A5BE-333186B70881}"/>
    <dgm:cxn modelId="{D03D217C-9BA7-4564-92DE-97F7625FAE0B}" srcId="{C772E205-4B7D-42DD-BCCA-4A046F81463E}" destId="{5782F5E9-C642-4B65-93D1-58D1025C2F33}" srcOrd="0" destOrd="0" parTransId="{E2E8CE28-72B7-4EDB-901F-DC37FCBD14AC}" sibTransId="{836130F6-03DB-4D71-8273-739DCCB1BF36}"/>
    <dgm:cxn modelId="{B8ECA981-007B-4C91-8CFB-49159E785688}" type="presOf" srcId="{40043F94-A7CB-4926-8AF2-710250B8A511}" destId="{A3A81D7F-FCE1-4116-9C1D-CCC855C7C932}" srcOrd="0" destOrd="0" presId="urn:microsoft.com/office/officeart/2016/7/layout/VerticalDownArrowProcess"/>
    <dgm:cxn modelId="{B785D2A2-B856-411D-BE7A-7F3563828BA3}" srcId="{D4976785-5895-4745-A8AC-C8285204021C}" destId="{BD43FB11-6612-4C9D-9EA9-6549520C371E}" srcOrd="0" destOrd="0" parTransId="{D91FA2CE-FC56-442A-933D-788226FB75C2}" sibTransId="{52F42599-6771-48FE-88D2-9D8C7CD2BB55}"/>
    <dgm:cxn modelId="{B00749AA-9C46-4569-B8BA-EEECDAD62EA9}" type="presOf" srcId="{D4976785-5895-4745-A8AC-C8285204021C}" destId="{1E3B2EF2-D0E1-4517-8A2A-27C3924A86AB}" srcOrd="0" destOrd="0" presId="urn:microsoft.com/office/officeart/2016/7/layout/VerticalDownArrowProcess"/>
    <dgm:cxn modelId="{8D7BADAA-9BE7-4FF7-9ED9-085DC72F5ECE}" type="presOf" srcId="{C772E205-4B7D-42DD-BCCA-4A046F81463E}" destId="{992EC821-C501-4B22-B74E-D241D2F4DB71}" srcOrd="0" destOrd="0" presId="urn:microsoft.com/office/officeart/2016/7/layout/VerticalDownArrowProcess"/>
    <dgm:cxn modelId="{42CE02BB-EA6F-451F-9ACE-D05D298D337E}" type="presOf" srcId="{4CCDE957-B7B8-4F83-B5AF-844AE23AB895}" destId="{EFBD4A79-F0C7-4CDA-8784-6C678B332B91}" srcOrd="0" destOrd="0" presId="urn:microsoft.com/office/officeart/2016/7/layout/VerticalDownArrowProcess"/>
    <dgm:cxn modelId="{87E96AC6-9399-44A8-B4D8-5D6B24B51C4D}" type="presOf" srcId="{5782F5E9-C642-4B65-93D1-58D1025C2F33}" destId="{E54CAF7F-6477-4164-94C1-E346681E3845}" srcOrd="1" destOrd="0" presId="urn:microsoft.com/office/officeart/2016/7/layout/VerticalDownArrowProcess"/>
    <dgm:cxn modelId="{2AF89EDA-D997-46A5-A578-FAE465974902}" srcId="{C772E205-4B7D-42DD-BCCA-4A046F81463E}" destId="{9E2207F5-1741-4A9C-B46F-B2E1887AFE37}" srcOrd="2" destOrd="0" parTransId="{54CB9B18-75E2-413F-A7A6-02BDCBE86BDF}" sibTransId="{3275433C-BE72-425E-89B3-05B33384F13D}"/>
    <dgm:cxn modelId="{37755DDE-5E87-40E6-BE98-7A72F49AF5CA}" type="presOf" srcId="{BD43FB11-6612-4C9D-9EA9-6549520C371E}" destId="{97898F0F-BA5B-4990-BABB-7C2BD73FDF99}" srcOrd="0" destOrd="0" presId="urn:microsoft.com/office/officeart/2016/7/layout/VerticalDownArrowProcess"/>
    <dgm:cxn modelId="{EB8D34E1-F8CD-4797-8CD3-BEB9AB19EAB3}" type="presOf" srcId="{7AF48A2B-B6F3-413A-A793-A6519B26E603}" destId="{79DDA60E-763C-418C-A6BA-2BB4DAE1DF49}" srcOrd="0" destOrd="0" presId="urn:microsoft.com/office/officeart/2016/7/layout/VerticalDownArrowProcess"/>
    <dgm:cxn modelId="{10BF12EC-37A0-4F38-A1DC-D3C1CC73E051}" srcId="{C772E205-4B7D-42DD-BCCA-4A046F81463E}" destId="{7AF48A2B-B6F3-413A-A793-A6519B26E603}" srcOrd="1" destOrd="0" parTransId="{9663291D-8FFB-46CE-B223-93C9DFBF4045}" sibTransId="{6944762D-98BD-46EE-9B28-42D7CF7B3A08}"/>
    <dgm:cxn modelId="{3B1CAAEF-FFCD-4BFE-A403-61BB36097584}" srcId="{9E2207F5-1741-4A9C-B46F-B2E1887AFE37}" destId="{8D4D5EA9-AC09-4B54-A45F-8288FC69D0BE}" srcOrd="0" destOrd="0" parTransId="{3BF2A09C-6C1E-43B1-89E8-E87506D7CB52}" sibTransId="{304644FA-9E0E-487C-BD0D-89AC5EB757BC}"/>
    <dgm:cxn modelId="{88FFE3FB-279E-4E62-A3CB-274E96DBE082}" type="presOf" srcId="{5782F5E9-C642-4B65-93D1-58D1025C2F33}" destId="{7F9A298A-FD56-47D3-B7CA-7583F6437CC3}" srcOrd="0" destOrd="0" presId="urn:microsoft.com/office/officeart/2016/7/layout/VerticalDownArrowProcess"/>
    <dgm:cxn modelId="{1D00F8FE-26F1-4395-ADFB-9920A8C1FB6A}" type="presOf" srcId="{182EE97C-1E3B-4F48-9ABC-A5ED4BBB5600}" destId="{ABA1543B-A082-4856-8BC8-D4D2DBC6AC41}" srcOrd="0" destOrd="0" presId="urn:microsoft.com/office/officeart/2016/7/layout/VerticalDownArrowProcess"/>
    <dgm:cxn modelId="{E9E41AFF-7E18-42A2-B541-DDC31525C1A4}" type="presOf" srcId="{9E2207F5-1741-4A9C-B46F-B2E1887AFE37}" destId="{A7E522F0-87E1-4465-9E8C-53A9122BB1A4}" srcOrd="0" destOrd="0" presId="urn:microsoft.com/office/officeart/2016/7/layout/VerticalDownArrowProcess"/>
    <dgm:cxn modelId="{6CAD0D9D-1C02-40DC-9259-8ED4655D95F0}" type="presParOf" srcId="{992EC821-C501-4B22-B74E-D241D2F4DB71}" destId="{79D6CF50-81BB-4F12-8762-4FF682A45A3C}" srcOrd="0" destOrd="0" presId="urn:microsoft.com/office/officeart/2016/7/layout/VerticalDownArrowProcess"/>
    <dgm:cxn modelId="{F7951F06-5379-4505-B76B-8AFA45C55780}" type="presParOf" srcId="{79D6CF50-81BB-4F12-8762-4FF682A45A3C}" destId="{EFBD4A79-F0C7-4CDA-8784-6C678B332B91}" srcOrd="0" destOrd="0" presId="urn:microsoft.com/office/officeart/2016/7/layout/VerticalDownArrowProcess"/>
    <dgm:cxn modelId="{AAD6790B-E420-4FBA-B5F2-730E0ADD3EC0}" type="presParOf" srcId="{79D6CF50-81BB-4F12-8762-4FF682A45A3C}" destId="{ABA1543B-A082-4856-8BC8-D4D2DBC6AC41}" srcOrd="1" destOrd="0" presId="urn:microsoft.com/office/officeart/2016/7/layout/VerticalDownArrowProcess"/>
    <dgm:cxn modelId="{20D67AD3-F621-4975-AA33-4A6D55264268}" type="presParOf" srcId="{992EC821-C501-4B22-B74E-D241D2F4DB71}" destId="{E012E4F5-D8F2-444F-9A89-EAFAE44FA7FF}" srcOrd="1" destOrd="0" presId="urn:microsoft.com/office/officeart/2016/7/layout/VerticalDownArrowProcess"/>
    <dgm:cxn modelId="{28BF70AE-C9C7-479D-85BB-39F8B5FA202D}" type="presParOf" srcId="{992EC821-C501-4B22-B74E-D241D2F4DB71}" destId="{EEBFA54F-8043-4291-AE7E-4DF3EF02F232}" srcOrd="2" destOrd="0" presId="urn:microsoft.com/office/officeart/2016/7/layout/VerticalDownArrowProcess"/>
    <dgm:cxn modelId="{909B8F00-975D-4FE3-BB7A-3737F2D17D80}" type="presParOf" srcId="{EEBFA54F-8043-4291-AE7E-4DF3EF02F232}" destId="{1E3B2EF2-D0E1-4517-8A2A-27C3924A86AB}" srcOrd="0" destOrd="0" presId="urn:microsoft.com/office/officeart/2016/7/layout/VerticalDownArrowProcess"/>
    <dgm:cxn modelId="{285E39C2-024C-41D3-B95C-84537B5D4F18}" type="presParOf" srcId="{EEBFA54F-8043-4291-AE7E-4DF3EF02F232}" destId="{CEF1FCFD-5FEA-42C3-AC7D-0F31154C0A43}" srcOrd="1" destOrd="0" presId="urn:microsoft.com/office/officeart/2016/7/layout/VerticalDownArrowProcess"/>
    <dgm:cxn modelId="{BCE912C6-637E-4295-9C2D-3E09E617C7CC}" type="presParOf" srcId="{EEBFA54F-8043-4291-AE7E-4DF3EF02F232}" destId="{97898F0F-BA5B-4990-BABB-7C2BD73FDF99}" srcOrd="2" destOrd="0" presId="urn:microsoft.com/office/officeart/2016/7/layout/VerticalDownArrowProcess"/>
    <dgm:cxn modelId="{ABE88125-03D9-4D2A-BDFC-8D78C5168156}" type="presParOf" srcId="{992EC821-C501-4B22-B74E-D241D2F4DB71}" destId="{514D8778-3835-4620-8EF5-173B979D84E5}" srcOrd="3" destOrd="0" presId="urn:microsoft.com/office/officeart/2016/7/layout/VerticalDownArrowProcess"/>
    <dgm:cxn modelId="{F693CDD5-7A45-46C5-9492-1E0B3F563E4A}" type="presParOf" srcId="{992EC821-C501-4B22-B74E-D241D2F4DB71}" destId="{7453BE7B-30EC-4543-AB47-F91F44C92D75}" srcOrd="4" destOrd="0" presId="urn:microsoft.com/office/officeart/2016/7/layout/VerticalDownArrowProcess"/>
    <dgm:cxn modelId="{37152F11-C521-458A-A022-8550D09E5E08}" type="presParOf" srcId="{7453BE7B-30EC-4543-AB47-F91F44C92D75}" destId="{A7E522F0-87E1-4465-9E8C-53A9122BB1A4}" srcOrd="0" destOrd="0" presId="urn:microsoft.com/office/officeart/2016/7/layout/VerticalDownArrowProcess"/>
    <dgm:cxn modelId="{91FE698A-6976-4B6C-8F37-C7DA1874191C}" type="presParOf" srcId="{7453BE7B-30EC-4543-AB47-F91F44C92D75}" destId="{7209CFE7-32D3-4B98-ABF6-3FE30008E2BA}" srcOrd="1" destOrd="0" presId="urn:microsoft.com/office/officeart/2016/7/layout/VerticalDownArrowProcess"/>
    <dgm:cxn modelId="{724F11F3-74E5-42A0-B286-36BF3C783562}" type="presParOf" srcId="{7453BE7B-30EC-4543-AB47-F91F44C92D75}" destId="{911B38DB-A85F-4B09-9714-C9F6D1C90FDC}" srcOrd="2" destOrd="0" presId="urn:microsoft.com/office/officeart/2016/7/layout/VerticalDownArrowProcess"/>
    <dgm:cxn modelId="{92C8C703-48D0-42E0-8F95-7610ECDC734D}" type="presParOf" srcId="{992EC821-C501-4B22-B74E-D241D2F4DB71}" destId="{DEF7B6AC-459B-4C09-B719-87F3F2140EB8}" srcOrd="5" destOrd="0" presId="urn:microsoft.com/office/officeart/2016/7/layout/VerticalDownArrowProcess"/>
    <dgm:cxn modelId="{67BE292B-CFC5-46C6-9C55-A9C0FA360468}" type="presParOf" srcId="{992EC821-C501-4B22-B74E-D241D2F4DB71}" destId="{EC8D0CD7-8D35-4A2C-8883-27A0E324DC47}" srcOrd="6" destOrd="0" presId="urn:microsoft.com/office/officeart/2016/7/layout/VerticalDownArrowProcess"/>
    <dgm:cxn modelId="{23973240-30A1-4CF9-B3DA-E2877B271515}" type="presParOf" srcId="{EC8D0CD7-8D35-4A2C-8883-27A0E324DC47}" destId="{79DDA60E-763C-418C-A6BA-2BB4DAE1DF49}" srcOrd="0" destOrd="0" presId="urn:microsoft.com/office/officeart/2016/7/layout/VerticalDownArrowProcess"/>
    <dgm:cxn modelId="{E7E29AF9-2C1D-4AB7-A8EB-42005E7B48B2}" type="presParOf" srcId="{EC8D0CD7-8D35-4A2C-8883-27A0E324DC47}" destId="{A22A363C-13A8-4121-83A7-0122F9C3F362}" srcOrd="1" destOrd="0" presId="urn:microsoft.com/office/officeart/2016/7/layout/VerticalDownArrowProcess"/>
    <dgm:cxn modelId="{03EC7DE1-24B2-4DF0-A21A-0F77565250BE}" type="presParOf" srcId="{EC8D0CD7-8D35-4A2C-8883-27A0E324DC47}" destId="{0D511B53-0EFE-49BB-B8D5-738F3CA78936}" srcOrd="2" destOrd="0" presId="urn:microsoft.com/office/officeart/2016/7/layout/VerticalDownArrowProcess"/>
    <dgm:cxn modelId="{EC141766-1029-4A42-8C8A-84E1F2B2C191}" type="presParOf" srcId="{992EC821-C501-4B22-B74E-D241D2F4DB71}" destId="{C476EC13-DDF4-465B-AA66-373D7352A0FF}" srcOrd="7" destOrd="0" presId="urn:microsoft.com/office/officeart/2016/7/layout/VerticalDownArrowProcess"/>
    <dgm:cxn modelId="{A1857314-1474-4119-A679-3149C09A4B69}" type="presParOf" srcId="{992EC821-C501-4B22-B74E-D241D2F4DB71}" destId="{8C30D579-F3E3-4608-AE8D-9752132DE676}" srcOrd="8" destOrd="0" presId="urn:microsoft.com/office/officeart/2016/7/layout/VerticalDownArrowProcess"/>
    <dgm:cxn modelId="{F07B6768-3CA3-4AC6-8F64-09CFE32F8C75}" type="presParOf" srcId="{8C30D579-F3E3-4608-AE8D-9752132DE676}" destId="{7F9A298A-FD56-47D3-B7CA-7583F6437CC3}" srcOrd="0" destOrd="0" presId="urn:microsoft.com/office/officeart/2016/7/layout/VerticalDownArrowProcess"/>
    <dgm:cxn modelId="{2C9DB5C6-059E-430B-A7E5-6EE9AF957EFF}" type="presParOf" srcId="{8C30D579-F3E3-4608-AE8D-9752132DE676}" destId="{E54CAF7F-6477-4164-94C1-E346681E3845}" srcOrd="1" destOrd="0" presId="urn:microsoft.com/office/officeart/2016/7/layout/VerticalDownArrowProcess"/>
    <dgm:cxn modelId="{1F6FE532-5390-45B5-AE59-A677E2C955AD}" type="presParOf" srcId="{8C30D579-F3E3-4608-AE8D-9752132DE676}" destId="{A3A81D7F-FCE1-4116-9C1D-CCC855C7C932}"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72E205-4B7D-42DD-BCCA-4A046F81463E}"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5782F5E9-C642-4B65-93D1-58D1025C2F33}">
      <dgm:prSet/>
      <dgm:spPr/>
      <dgm:t>
        <a:bodyPr/>
        <a:lstStyle/>
        <a:p>
          <a:r>
            <a:rPr lang="en-US" b="1" dirty="0"/>
            <a:t>Phase 1</a:t>
          </a:r>
        </a:p>
      </dgm:t>
    </dgm:pt>
    <dgm:pt modelId="{E2E8CE28-72B7-4EDB-901F-DC37FCBD14AC}" type="parTrans" cxnId="{D03D217C-9BA7-4564-92DE-97F7625FAE0B}">
      <dgm:prSet/>
      <dgm:spPr/>
      <dgm:t>
        <a:bodyPr/>
        <a:lstStyle/>
        <a:p>
          <a:endParaRPr lang="en-US"/>
        </a:p>
      </dgm:t>
    </dgm:pt>
    <dgm:pt modelId="{836130F6-03DB-4D71-8273-739DCCB1BF36}" type="sibTrans" cxnId="{D03D217C-9BA7-4564-92DE-97F7625FAE0B}">
      <dgm:prSet/>
      <dgm:spPr/>
      <dgm:t>
        <a:bodyPr/>
        <a:lstStyle/>
        <a:p>
          <a:endParaRPr lang="en-US"/>
        </a:p>
      </dgm:t>
    </dgm:pt>
    <dgm:pt modelId="{40043F94-A7CB-4926-8AF2-710250B8A511}">
      <dgm:prSet/>
      <dgm:spPr/>
      <dgm:t>
        <a:bodyPr/>
        <a:lstStyle/>
        <a:p>
          <a:r>
            <a:rPr lang="en-US" b="1" dirty="0"/>
            <a:t>Generate Ideas &amp; Assess Readiness</a:t>
          </a:r>
        </a:p>
      </dgm:t>
    </dgm:pt>
    <dgm:pt modelId="{6FF66025-853E-43A8-8C74-EEB0F3EF5083}" type="parTrans" cxnId="{1A5B9E66-5E1F-4D0B-AD1E-21F4C579EAB1}">
      <dgm:prSet/>
      <dgm:spPr/>
      <dgm:t>
        <a:bodyPr/>
        <a:lstStyle/>
        <a:p>
          <a:endParaRPr lang="en-US"/>
        </a:p>
      </dgm:t>
    </dgm:pt>
    <dgm:pt modelId="{1AE23050-687B-4282-9A0A-6DC875DF5483}" type="sibTrans" cxnId="{1A5B9E66-5E1F-4D0B-AD1E-21F4C579EAB1}">
      <dgm:prSet/>
      <dgm:spPr/>
      <dgm:t>
        <a:bodyPr/>
        <a:lstStyle/>
        <a:p>
          <a:endParaRPr lang="en-US"/>
        </a:p>
      </dgm:t>
    </dgm:pt>
    <dgm:pt modelId="{7AF48A2B-B6F3-413A-A793-A6519B26E603}">
      <dgm:prSet/>
      <dgm:spPr/>
      <dgm:t>
        <a:bodyPr/>
        <a:lstStyle/>
        <a:p>
          <a:r>
            <a:rPr lang="en-US" b="1" dirty="0"/>
            <a:t>Phase 2</a:t>
          </a:r>
        </a:p>
      </dgm:t>
    </dgm:pt>
    <dgm:pt modelId="{9663291D-8FFB-46CE-B223-93C9DFBF4045}" type="parTrans" cxnId="{10BF12EC-37A0-4F38-A1DC-D3C1CC73E051}">
      <dgm:prSet/>
      <dgm:spPr/>
      <dgm:t>
        <a:bodyPr/>
        <a:lstStyle/>
        <a:p>
          <a:endParaRPr lang="en-US"/>
        </a:p>
      </dgm:t>
    </dgm:pt>
    <dgm:pt modelId="{6944762D-98BD-46EE-9B28-42D7CF7B3A08}" type="sibTrans" cxnId="{10BF12EC-37A0-4F38-A1DC-D3C1CC73E051}">
      <dgm:prSet/>
      <dgm:spPr/>
      <dgm:t>
        <a:bodyPr/>
        <a:lstStyle/>
        <a:p>
          <a:endParaRPr lang="en-US"/>
        </a:p>
      </dgm:t>
    </dgm:pt>
    <dgm:pt modelId="{C0D80D0B-CF22-4EF7-8855-092C88F40883}">
      <dgm:prSet/>
      <dgm:spPr/>
      <dgm:t>
        <a:bodyPr/>
        <a:lstStyle/>
        <a:p>
          <a:r>
            <a:rPr lang="en-US" b="1" dirty="0"/>
            <a:t>Initiate Action</a:t>
          </a:r>
        </a:p>
      </dgm:t>
    </dgm:pt>
    <dgm:pt modelId="{F6E0547C-4266-4D0C-9F09-A1E246D260ED}" type="parTrans" cxnId="{CDDC1C6C-556E-464F-A3C9-EC2EC0F1DF29}">
      <dgm:prSet/>
      <dgm:spPr/>
      <dgm:t>
        <a:bodyPr/>
        <a:lstStyle/>
        <a:p>
          <a:endParaRPr lang="en-US"/>
        </a:p>
      </dgm:t>
    </dgm:pt>
    <dgm:pt modelId="{65BD5EB6-1568-45BD-AB21-88E046729B75}" type="sibTrans" cxnId="{CDDC1C6C-556E-464F-A3C9-EC2EC0F1DF29}">
      <dgm:prSet/>
      <dgm:spPr/>
      <dgm:t>
        <a:bodyPr/>
        <a:lstStyle/>
        <a:p>
          <a:endParaRPr lang="en-US"/>
        </a:p>
      </dgm:t>
    </dgm:pt>
    <dgm:pt modelId="{9E2207F5-1741-4A9C-B46F-B2E1887AFE37}">
      <dgm:prSet/>
      <dgm:spPr/>
      <dgm:t>
        <a:bodyPr/>
        <a:lstStyle/>
        <a:p>
          <a:r>
            <a:rPr lang="en-US" b="1" dirty="0"/>
            <a:t>Phase 3</a:t>
          </a:r>
        </a:p>
      </dgm:t>
    </dgm:pt>
    <dgm:pt modelId="{54CB9B18-75E2-413F-A7A6-02BDCBE86BDF}" type="parTrans" cxnId="{2AF89EDA-D997-46A5-A578-FAE465974902}">
      <dgm:prSet/>
      <dgm:spPr/>
      <dgm:t>
        <a:bodyPr/>
        <a:lstStyle/>
        <a:p>
          <a:endParaRPr lang="en-US"/>
        </a:p>
      </dgm:t>
    </dgm:pt>
    <dgm:pt modelId="{3275433C-BE72-425E-89B3-05B33384F13D}" type="sibTrans" cxnId="{2AF89EDA-D997-46A5-A578-FAE465974902}">
      <dgm:prSet/>
      <dgm:spPr/>
      <dgm:t>
        <a:bodyPr/>
        <a:lstStyle/>
        <a:p>
          <a:endParaRPr lang="en-US"/>
        </a:p>
      </dgm:t>
    </dgm:pt>
    <dgm:pt modelId="{8D4D5EA9-AC09-4B54-A45F-8288FC69D0BE}">
      <dgm:prSet/>
      <dgm:spPr/>
      <dgm:t>
        <a:bodyPr/>
        <a:lstStyle/>
        <a:p>
          <a:r>
            <a:rPr lang="en-US" b="1" dirty="0"/>
            <a:t>Organize for Impact</a:t>
          </a:r>
        </a:p>
      </dgm:t>
    </dgm:pt>
    <dgm:pt modelId="{3BF2A09C-6C1E-43B1-89E8-E87506D7CB52}" type="parTrans" cxnId="{3B1CAAEF-FFCD-4BFE-A403-61BB36097584}">
      <dgm:prSet/>
      <dgm:spPr/>
      <dgm:t>
        <a:bodyPr/>
        <a:lstStyle/>
        <a:p>
          <a:endParaRPr lang="en-US"/>
        </a:p>
      </dgm:t>
    </dgm:pt>
    <dgm:pt modelId="{304644FA-9E0E-487C-BD0D-89AC5EB757BC}" type="sibTrans" cxnId="{3B1CAAEF-FFCD-4BFE-A403-61BB36097584}">
      <dgm:prSet/>
      <dgm:spPr/>
      <dgm:t>
        <a:bodyPr/>
        <a:lstStyle/>
        <a:p>
          <a:endParaRPr lang="en-US"/>
        </a:p>
      </dgm:t>
    </dgm:pt>
    <dgm:pt modelId="{D4976785-5895-4745-A8AC-C8285204021C}">
      <dgm:prSet/>
      <dgm:spPr/>
      <dgm:t>
        <a:bodyPr/>
        <a:lstStyle/>
        <a:p>
          <a:r>
            <a:rPr lang="en-US" b="1" dirty="0"/>
            <a:t>Phase 4</a:t>
          </a:r>
        </a:p>
      </dgm:t>
    </dgm:pt>
    <dgm:pt modelId="{674C81FC-8271-4E16-B3CB-57DD4DF3C5F7}" type="parTrans" cxnId="{7F0DF86F-F677-465A-9792-651367043F1A}">
      <dgm:prSet/>
      <dgm:spPr/>
      <dgm:t>
        <a:bodyPr/>
        <a:lstStyle/>
        <a:p>
          <a:endParaRPr lang="en-US"/>
        </a:p>
      </dgm:t>
    </dgm:pt>
    <dgm:pt modelId="{CD662B9E-A58C-4C24-96BD-6230DCB0C639}" type="sibTrans" cxnId="{7F0DF86F-F677-465A-9792-651367043F1A}">
      <dgm:prSet/>
      <dgm:spPr/>
      <dgm:t>
        <a:bodyPr/>
        <a:lstStyle/>
        <a:p>
          <a:endParaRPr lang="en-US"/>
        </a:p>
      </dgm:t>
    </dgm:pt>
    <dgm:pt modelId="{BD43FB11-6612-4C9D-9EA9-6549520C371E}">
      <dgm:prSet/>
      <dgm:spPr/>
      <dgm:t>
        <a:bodyPr/>
        <a:lstStyle/>
        <a:p>
          <a:r>
            <a:rPr lang="en-US" b="1" dirty="0">
              <a:solidFill>
                <a:schemeClr val="tx1"/>
              </a:solidFill>
              <a:latin typeface="Century Gothic" panose="020B0502020202020204"/>
            </a:rPr>
            <a:t>Initiate</a:t>
          </a:r>
          <a:r>
            <a:rPr lang="en-US" b="1" dirty="0">
              <a:solidFill>
                <a:schemeClr val="tx1"/>
              </a:solidFill>
            </a:rPr>
            <a:t> Implementation</a:t>
          </a:r>
        </a:p>
      </dgm:t>
    </dgm:pt>
    <dgm:pt modelId="{D91FA2CE-FC56-442A-933D-788226FB75C2}" type="parTrans" cxnId="{B785D2A2-B856-411D-BE7A-7F3563828BA3}">
      <dgm:prSet/>
      <dgm:spPr/>
      <dgm:t>
        <a:bodyPr/>
        <a:lstStyle/>
        <a:p>
          <a:endParaRPr lang="en-US"/>
        </a:p>
      </dgm:t>
    </dgm:pt>
    <dgm:pt modelId="{52F42599-6771-48FE-88D2-9D8C7CD2BB55}" type="sibTrans" cxnId="{B785D2A2-B856-411D-BE7A-7F3563828BA3}">
      <dgm:prSet/>
      <dgm:spPr/>
      <dgm:t>
        <a:bodyPr/>
        <a:lstStyle/>
        <a:p>
          <a:endParaRPr lang="en-US"/>
        </a:p>
      </dgm:t>
    </dgm:pt>
    <dgm:pt modelId="{4CCDE957-B7B8-4F83-B5AF-844AE23AB895}">
      <dgm:prSet/>
      <dgm:spPr/>
      <dgm:t>
        <a:bodyPr/>
        <a:lstStyle/>
        <a:p>
          <a:r>
            <a:rPr lang="en-US" b="1" dirty="0"/>
            <a:t>Phase 5</a:t>
          </a:r>
        </a:p>
      </dgm:t>
    </dgm:pt>
    <dgm:pt modelId="{8FA03E21-F274-41FC-9A92-6374557A5F94}" type="parTrans" cxnId="{9820EE27-C729-4ECE-B0FD-51925308FC74}">
      <dgm:prSet/>
      <dgm:spPr/>
      <dgm:t>
        <a:bodyPr/>
        <a:lstStyle/>
        <a:p>
          <a:endParaRPr lang="en-US"/>
        </a:p>
      </dgm:t>
    </dgm:pt>
    <dgm:pt modelId="{94FDDE3E-6746-46E7-9037-52A2587B989A}" type="sibTrans" cxnId="{9820EE27-C729-4ECE-B0FD-51925308FC74}">
      <dgm:prSet/>
      <dgm:spPr/>
      <dgm:t>
        <a:bodyPr/>
        <a:lstStyle/>
        <a:p>
          <a:endParaRPr lang="en-US"/>
        </a:p>
      </dgm:t>
    </dgm:pt>
    <dgm:pt modelId="{182EE97C-1E3B-4F48-9ABC-A5ED4BBB5600}">
      <dgm:prSet/>
      <dgm:spPr/>
      <dgm:t>
        <a:bodyPr/>
        <a:lstStyle/>
        <a:p>
          <a:r>
            <a:rPr lang="en-US" b="1" dirty="0"/>
            <a:t>Sustain Action &amp; Impact</a:t>
          </a:r>
        </a:p>
      </dgm:t>
    </dgm:pt>
    <dgm:pt modelId="{05027102-CBFA-4103-8956-80034D73C24F}" type="parTrans" cxnId="{0CA76358-079B-4068-BFC9-2CA26AF749DC}">
      <dgm:prSet/>
      <dgm:spPr/>
      <dgm:t>
        <a:bodyPr/>
        <a:lstStyle/>
        <a:p>
          <a:endParaRPr lang="en-US"/>
        </a:p>
      </dgm:t>
    </dgm:pt>
    <dgm:pt modelId="{28827C1D-807B-44C9-A5BE-333186B70881}" type="sibTrans" cxnId="{0CA76358-079B-4068-BFC9-2CA26AF749DC}">
      <dgm:prSet/>
      <dgm:spPr/>
      <dgm:t>
        <a:bodyPr/>
        <a:lstStyle/>
        <a:p>
          <a:endParaRPr lang="en-US"/>
        </a:p>
      </dgm:t>
    </dgm:pt>
    <dgm:pt modelId="{992EC821-C501-4B22-B74E-D241D2F4DB71}" type="pres">
      <dgm:prSet presAssocID="{C772E205-4B7D-42DD-BCCA-4A046F81463E}" presName="Name0" presStyleCnt="0">
        <dgm:presLayoutVars>
          <dgm:dir/>
          <dgm:animLvl val="lvl"/>
          <dgm:resizeHandles val="exact"/>
        </dgm:presLayoutVars>
      </dgm:prSet>
      <dgm:spPr/>
    </dgm:pt>
    <dgm:pt modelId="{79D6CF50-81BB-4F12-8762-4FF682A45A3C}" type="pres">
      <dgm:prSet presAssocID="{4CCDE957-B7B8-4F83-B5AF-844AE23AB895}" presName="boxAndChildren" presStyleCnt="0"/>
      <dgm:spPr/>
    </dgm:pt>
    <dgm:pt modelId="{EFBD4A79-F0C7-4CDA-8784-6C678B332B91}" type="pres">
      <dgm:prSet presAssocID="{4CCDE957-B7B8-4F83-B5AF-844AE23AB895}" presName="parentTextBox" presStyleLbl="alignNode1" presStyleIdx="0" presStyleCnt="5"/>
      <dgm:spPr/>
    </dgm:pt>
    <dgm:pt modelId="{ABA1543B-A082-4856-8BC8-D4D2DBC6AC41}" type="pres">
      <dgm:prSet presAssocID="{4CCDE957-B7B8-4F83-B5AF-844AE23AB895}" presName="descendantBox" presStyleLbl="bgAccFollowNode1" presStyleIdx="0" presStyleCnt="5"/>
      <dgm:spPr/>
    </dgm:pt>
    <dgm:pt modelId="{E012E4F5-D8F2-444F-9A89-EAFAE44FA7FF}" type="pres">
      <dgm:prSet presAssocID="{CD662B9E-A58C-4C24-96BD-6230DCB0C639}" presName="sp" presStyleCnt="0"/>
      <dgm:spPr/>
    </dgm:pt>
    <dgm:pt modelId="{EEBFA54F-8043-4291-AE7E-4DF3EF02F232}" type="pres">
      <dgm:prSet presAssocID="{D4976785-5895-4745-A8AC-C8285204021C}" presName="arrowAndChildren" presStyleCnt="0"/>
      <dgm:spPr/>
    </dgm:pt>
    <dgm:pt modelId="{1E3B2EF2-D0E1-4517-8A2A-27C3924A86AB}" type="pres">
      <dgm:prSet presAssocID="{D4976785-5895-4745-A8AC-C8285204021C}" presName="parentTextArrow" presStyleLbl="node1" presStyleIdx="0" presStyleCnt="0"/>
      <dgm:spPr/>
    </dgm:pt>
    <dgm:pt modelId="{CEF1FCFD-5FEA-42C3-AC7D-0F31154C0A43}" type="pres">
      <dgm:prSet presAssocID="{D4976785-5895-4745-A8AC-C8285204021C}" presName="arrow" presStyleLbl="alignNode1" presStyleIdx="1" presStyleCnt="5"/>
      <dgm:spPr/>
    </dgm:pt>
    <dgm:pt modelId="{97898F0F-BA5B-4990-BABB-7C2BD73FDF99}" type="pres">
      <dgm:prSet presAssocID="{D4976785-5895-4745-A8AC-C8285204021C}" presName="descendantArrow" presStyleLbl="bgAccFollowNode1" presStyleIdx="1" presStyleCnt="5"/>
      <dgm:spPr/>
    </dgm:pt>
    <dgm:pt modelId="{514D8778-3835-4620-8EF5-173B979D84E5}" type="pres">
      <dgm:prSet presAssocID="{3275433C-BE72-425E-89B3-05B33384F13D}" presName="sp" presStyleCnt="0"/>
      <dgm:spPr/>
    </dgm:pt>
    <dgm:pt modelId="{7453BE7B-30EC-4543-AB47-F91F44C92D75}" type="pres">
      <dgm:prSet presAssocID="{9E2207F5-1741-4A9C-B46F-B2E1887AFE37}" presName="arrowAndChildren" presStyleCnt="0"/>
      <dgm:spPr/>
    </dgm:pt>
    <dgm:pt modelId="{A7E522F0-87E1-4465-9E8C-53A9122BB1A4}" type="pres">
      <dgm:prSet presAssocID="{9E2207F5-1741-4A9C-B46F-B2E1887AFE37}" presName="parentTextArrow" presStyleLbl="node1" presStyleIdx="0" presStyleCnt="0"/>
      <dgm:spPr/>
    </dgm:pt>
    <dgm:pt modelId="{7209CFE7-32D3-4B98-ABF6-3FE30008E2BA}" type="pres">
      <dgm:prSet presAssocID="{9E2207F5-1741-4A9C-B46F-B2E1887AFE37}" presName="arrow" presStyleLbl="alignNode1" presStyleIdx="2" presStyleCnt="5"/>
      <dgm:spPr/>
    </dgm:pt>
    <dgm:pt modelId="{911B38DB-A85F-4B09-9714-C9F6D1C90FDC}" type="pres">
      <dgm:prSet presAssocID="{9E2207F5-1741-4A9C-B46F-B2E1887AFE37}" presName="descendantArrow" presStyleLbl="bgAccFollowNode1" presStyleIdx="2" presStyleCnt="5"/>
      <dgm:spPr/>
    </dgm:pt>
    <dgm:pt modelId="{DEF7B6AC-459B-4C09-B719-87F3F2140EB8}" type="pres">
      <dgm:prSet presAssocID="{6944762D-98BD-46EE-9B28-42D7CF7B3A08}" presName="sp" presStyleCnt="0"/>
      <dgm:spPr/>
    </dgm:pt>
    <dgm:pt modelId="{EC8D0CD7-8D35-4A2C-8883-27A0E324DC47}" type="pres">
      <dgm:prSet presAssocID="{7AF48A2B-B6F3-413A-A793-A6519B26E603}" presName="arrowAndChildren" presStyleCnt="0"/>
      <dgm:spPr/>
    </dgm:pt>
    <dgm:pt modelId="{79DDA60E-763C-418C-A6BA-2BB4DAE1DF49}" type="pres">
      <dgm:prSet presAssocID="{7AF48A2B-B6F3-413A-A793-A6519B26E603}" presName="parentTextArrow" presStyleLbl="node1" presStyleIdx="0" presStyleCnt="0"/>
      <dgm:spPr/>
    </dgm:pt>
    <dgm:pt modelId="{A22A363C-13A8-4121-83A7-0122F9C3F362}" type="pres">
      <dgm:prSet presAssocID="{7AF48A2B-B6F3-413A-A793-A6519B26E603}" presName="arrow" presStyleLbl="alignNode1" presStyleIdx="3" presStyleCnt="5"/>
      <dgm:spPr/>
    </dgm:pt>
    <dgm:pt modelId="{0D511B53-0EFE-49BB-B8D5-738F3CA78936}" type="pres">
      <dgm:prSet presAssocID="{7AF48A2B-B6F3-413A-A793-A6519B26E603}" presName="descendantArrow" presStyleLbl="bgAccFollowNode1" presStyleIdx="3" presStyleCnt="5"/>
      <dgm:spPr/>
    </dgm:pt>
    <dgm:pt modelId="{C476EC13-DDF4-465B-AA66-373D7352A0FF}" type="pres">
      <dgm:prSet presAssocID="{836130F6-03DB-4D71-8273-739DCCB1BF36}" presName="sp" presStyleCnt="0"/>
      <dgm:spPr/>
    </dgm:pt>
    <dgm:pt modelId="{8C30D579-F3E3-4608-AE8D-9752132DE676}" type="pres">
      <dgm:prSet presAssocID="{5782F5E9-C642-4B65-93D1-58D1025C2F33}" presName="arrowAndChildren" presStyleCnt="0"/>
      <dgm:spPr/>
    </dgm:pt>
    <dgm:pt modelId="{7F9A298A-FD56-47D3-B7CA-7583F6437CC3}" type="pres">
      <dgm:prSet presAssocID="{5782F5E9-C642-4B65-93D1-58D1025C2F33}" presName="parentTextArrow" presStyleLbl="node1" presStyleIdx="0" presStyleCnt="0"/>
      <dgm:spPr/>
    </dgm:pt>
    <dgm:pt modelId="{E54CAF7F-6477-4164-94C1-E346681E3845}" type="pres">
      <dgm:prSet presAssocID="{5782F5E9-C642-4B65-93D1-58D1025C2F33}" presName="arrow" presStyleLbl="alignNode1" presStyleIdx="4" presStyleCnt="5"/>
      <dgm:spPr/>
    </dgm:pt>
    <dgm:pt modelId="{A3A81D7F-FCE1-4116-9C1D-CCC855C7C932}" type="pres">
      <dgm:prSet presAssocID="{5782F5E9-C642-4B65-93D1-58D1025C2F33}" presName="descendantArrow" presStyleLbl="bgAccFollowNode1" presStyleIdx="4" presStyleCnt="5"/>
      <dgm:spPr/>
    </dgm:pt>
  </dgm:ptLst>
  <dgm:cxnLst>
    <dgm:cxn modelId="{AEE39B15-21C3-4F77-B568-14881D3BCE40}" type="presOf" srcId="{9E2207F5-1741-4A9C-B46F-B2E1887AFE37}" destId="{7209CFE7-32D3-4B98-ABF6-3FE30008E2BA}" srcOrd="1" destOrd="0" presId="urn:microsoft.com/office/officeart/2016/7/layout/VerticalDownArrowProcess"/>
    <dgm:cxn modelId="{9820EE27-C729-4ECE-B0FD-51925308FC74}" srcId="{C772E205-4B7D-42DD-BCCA-4A046F81463E}" destId="{4CCDE957-B7B8-4F83-B5AF-844AE23AB895}" srcOrd="4" destOrd="0" parTransId="{8FA03E21-F274-41FC-9A92-6374557A5F94}" sibTransId="{94FDDE3E-6746-46E7-9037-52A2587B989A}"/>
    <dgm:cxn modelId="{34C7E734-2AD6-4C7F-B7B5-65E2EE056F0C}" type="presOf" srcId="{8D4D5EA9-AC09-4B54-A45F-8288FC69D0BE}" destId="{911B38DB-A85F-4B09-9714-C9F6D1C90FDC}" srcOrd="0" destOrd="0" presId="urn:microsoft.com/office/officeart/2016/7/layout/VerticalDownArrowProcess"/>
    <dgm:cxn modelId="{CC90613C-7C73-4BE2-97EB-C8806C7656AA}" type="presOf" srcId="{C0D80D0B-CF22-4EF7-8855-092C88F40883}" destId="{0D511B53-0EFE-49BB-B8D5-738F3CA78936}" srcOrd="0" destOrd="0" presId="urn:microsoft.com/office/officeart/2016/7/layout/VerticalDownArrowProcess"/>
    <dgm:cxn modelId="{BCA5003E-AB38-4516-8E18-69E4E8658560}" type="presOf" srcId="{D4976785-5895-4745-A8AC-C8285204021C}" destId="{CEF1FCFD-5FEA-42C3-AC7D-0F31154C0A43}" srcOrd="1" destOrd="0" presId="urn:microsoft.com/office/officeart/2016/7/layout/VerticalDownArrowProcess"/>
    <dgm:cxn modelId="{1A5B9E66-5E1F-4D0B-AD1E-21F4C579EAB1}" srcId="{5782F5E9-C642-4B65-93D1-58D1025C2F33}" destId="{40043F94-A7CB-4926-8AF2-710250B8A511}" srcOrd="0" destOrd="0" parTransId="{6FF66025-853E-43A8-8C74-EEB0F3EF5083}" sibTransId="{1AE23050-687B-4282-9A0A-6DC875DF5483}"/>
    <dgm:cxn modelId="{CDDC1C6C-556E-464F-A3C9-EC2EC0F1DF29}" srcId="{7AF48A2B-B6F3-413A-A793-A6519B26E603}" destId="{C0D80D0B-CF22-4EF7-8855-092C88F40883}" srcOrd="0" destOrd="0" parTransId="{F6E0547C-4266-4D0C-9F09-A1E246D260ED}" sibTransId="{65BD5EB6-1568-45BD-AB21-88E046729B75}"/>
    <dgm:cxn modelId="{7F0DF86F-F677-465A-9792-651367043F1A}" srcId="{C772E205-4B7D-42DD-BCCA-4A046F81463E}" destId="{D4976785-5895-4745-A8AC-C8285204021C}" srcOrd="3" destOrd="0" parTransId="{674C81FC-8271-4E16-B3CB-57DD4DF3C5F7}" sibTransId="{CD662B9E-A58C-4C24-96BD-6230DCB0C639}"/>
    <dgm:cxn modelId="{50F17A55-29B7-4AF6-B3C6-168F038816FC}" type="presOf" srcId="{7AF48A2B-B6F3-413A-A793-A6519B26E603}" destId="{A22A363C-13A8-4121-83A7-0122F9C3F362}" srcOrd="1" destOrd="0" presId="urn:microsoft.com/office/officeart/2016/7/layout/VerticalDownArrowProcess"/>
    <dgm:cxn modelId="{0CA76358-079B-4068-BFC9-2CA26AF749DC}" srcId="{4CCDE957-B7B8-4F83-B5AF-844AE23AB895}" destId="{182EE97C-1E3B-4F48-9ABC-A5ED4BBB5600}" srcOrd="0" destOrd="0" parTransId="{05027102-CBFA-4103-8956-80034D73C24F}" sibTransId="{28827C1D-807B-44C9-A5BE-333186B70881}"/>
    <dgm:cxn modelId="{D03D217C-9BA7-4564-92DE-97F7625FAE0B}" srcId="{C772E205-4B7D-42DD-BCCA-4A046F81463E}" destId="{5782F5E9-C642-4B65-93D1-58D1025C2F33}" srcOrd="0" destOrd="0" parTransId="{E2E8CE28-72B7-4EDB-901F-DC37FCBD14AC}" sibTransId="{836130F6-03DB-4D71-8273-739DCCB1BF36}"/>
    <dgm:cxn modelId="{B8ECA981-007B-4C91-8CFB-49159E785688}" type="presOf" srcId="{40043F94-A7CB-4926-8AF2-710250B8A511}" destId="{A3A81D7F-FCE1-4116-9C1D-CCC855C7C932}" srcOrd="0" destOrd="0" presId="urn:microsoft.com/office/officeart/2016/7/layout/VerticalDownArrowProcess"/>
    <dgm:cxn modelId="{B785D2A2-B856-411D-BE7A-7F3563828BA3}" srcId="{D4976785-5895-4745-A8AC-C8285204021C}" destId="{BD43FB11-6612-4C9D-9EA9-6549520C371E}" srcOrd="0" destOrd="0" parTransId="{D91FA2CE-FC56-442A-933D-788226FB75C2}" sibTransId="{52F42599-6771-48FE-88D2-9D8C7CD2BB55}"/>
    <dgm:cxn modelId="{B00749AA-9C46-4569-B8BA-EEECDAD62EA9}" type="presOf" srcId="{D4976785-5895-4745-A8AC-C8285204021C}" destId="{1E3B2EF2-D0E1-4517-8A2A-27C3924A86AB}" srcOrd="0" destOrd="0" presId="urn:microsoft.com/office/officeart/2016/7/layout/VerticalDownArrowProcess"/>
    <dgm:cxn modelId="{8D7BADAA-9BE7-4FF7-9ED9-085DC72F5ECE}" type="presOf" srcId="{C772E205-4B7D-42DD-BCCA-4A046F81463E}" destId="{992EC821-C501-4B22-B74E-D241D2F4DB71}" srcOrd="0" destOrd="0" presId="urn:microsoft.com/office/officeart/2016/7/layout/VerticalDownArrowProcess"/>
    <dgm:cxn modelId="{42CE02BB-EA6F-451F-9ACE-D05D298D337E}" type="presOf" srcId="{4CCDE957-B7B8-4F83-B5AF-844AE23AB895}" destId="{EFBD4A79-F0C7-4CDA-8784-6C678B332B91}" srcOrd="0" destOrd="0" presId="urn:microsoft.com/office/officeart/2016/7/layout/VerticalDownArrowProcess"/>
    <dgm:cxn modelId="{87E96AC6-9399-44A8-B4D8-5D6B24B51C4D}" type="presOf" srcId="{5782F5E9-C642-4B65-93D1-58D1025C2F33}" destId="{E54CAF7F-6477-4164-94C1-E346681E3845}" srcOrd="1" destOrd="0" presId="urn:microsoft.com/office/officeart/2016/7/layout/VerticalDownArrowProcess"/>
    <dgm:cxn modelId="{2AF89EDA-D997-46A5-A578-FAE465974902}" srcId="{C772E205-4B7D-42DD-BCCA-4A046F81463E}" destId="{9E2207F5-1741-4A9C-B46F-B2E1887AFE37}" srcOrd="2" destOrd="0" parTransId="{54CB9B18-75E2-413F-A7A6-02BDCBE86BDF}" sibTransId="{3275433C-BE72-425E-89B3-05B33384F13D}"/>
    <dgm:cxn modelId="{37755DDE-5E87-40E6-BE98-7A72F49AF5CA}" type="presOf" srcId="{BD43FB11-6612-4C9D-9EA9-6549520C371E}" destId="{97898F0F-BA5B-4990-BABB-7C2BD73FDF99}" srcOrd="0" destOrd="0" presId="urn:microsoft.com/office/officeart/2016/7/layout/VerticalDownArrowProcess"/>
    <dgm:cxn modelId="{EB8D34E1-F8CD-4797-8CD3-BEB9AB19EAB3}" type="presOf" srcId="{7AF48A2B-B6F3-413A-A793-A6519B26E603}" destId="{79DDA60E-763C-418C-A6BA-2BB4DAE1DF49}" srcOrd="0" destOrd="0" presId="urn:microsoft.com/office/officeart/2016/7/layout/VerticalDownArrowProcess"/>
    <dgm:cxn modelId="{10BF12EC-37A0-4F38-A1DC-D3C1CC73E051}" srcId="{C772E205-4B7D-42DD-BCCA-4A046F81463E}" destId="{7AF48A2B-B6F3-413A-A793-A6519B26E603}" srcOrd="1" destOrd="0" parTransId="{9663291D-8FFB-46CE-B223-93C9DFBF4045}" sibTransId="{6944762D-98BD-46EE-9B28-42D7CF7B3A08}"/>
    <dgm:cxn modelId="{3B1CAAEF-FFCD-4BFE-A403-61BB36097584}" srcId="{9E2207F5-1741-4A9C-B46F-B2E1887AFE37}" destId="{8D4D5EA9-AC09-4B54-A45F-8288FC69D0BE}" srcOrd="0" destOrd="0" parTransId="{3BF2A09C-6C1E-43B1-89E8-E87506D7CB52}" sibTransId="{304644FA-9E0E-487C-BD0D-89AC5EB757BC}"/>
    <dgm:cxn modelId="{88FFE3FB-279E-4E62-A3CB-274E96DBE082}" type="presOf" srcId="{5782F5E9-C642-4B65-93D1-58D1025C2F33}" destId="{7F9A298A-FD56-47D3-B7CA-7583F6437CC3}" srcOrd="0" destOrd="0" presId="urn:microsoft.com/office/officeart/2016/7/layout/VerticalDownArrowProcess"/>
    <dgm:cxn modelId="{1D00F8FE-26F1-4395-ADFB-9920A8C1FB6A}" type="presOf" srcId="{182EE97C-1E3B-4F48-9ABC-A5ED4BBB5600}" destId="{ABA1543B-A082-4856-8BC8-D4D2DBC6AC41}" srcOrd="0" destOrd="0" presId="urn:microsoft.com/office/officeart/2016/7/layout/VerticalDownArrowProcess"/>
    <dgm:cxn modelId="{E9E41AFF-7E18-42A2-B541-DDC31525C1A4}" type="presOf" srcId="{9E2207F5-1741-4A9C-B46F-B2E1887AFE37}" destId="{A7E522F0-87E1-4465-9E8C-53A9122BB1A4}" srcOrd="0" destOrd="0" presId="urn:microsoft.com/office/officeart/2016/7/layout/VerticalDownArrowProcess"/>
    <dgm:cxn modelId="{6CAD0D9D-1C02-40DC-9259-8ED4655D95F0}" type="presParOf" srcId="{992EC821-C501-4B22-B74E-D241D2F4DB71}" destId="{79D6CF50-81BB-4F12-8762-4FF682A45A3C}" srcOrd="0" destOrd="0" presId="urn:microsoft.com/office/officeart/2016/7/layout/VerticalDownArrowProcess"/>
    <dgm:cxn modelId="{F7951F06-5379-4505-B76B-8AFA45C55780}" type="presParOf" srcId="{79D6CF50-81BB-4F12-8762-4FF682A45A3C}" destId="{EFBD4A79-F0C7-4CDA-8784-6C678B332B91}" srcOrd="0" destOrd="0" presId="urn:microsoft.com/office/officeart/2016/7/layout/VerticalDownArrowProcess"/>
    <dgm:cxn modelId="{AAD6790B-E420-4FBA-B5F2-730E0ADD3EC0}" type="presParOf" srcId="{79D6CF50-81BB-4F12-8762-4FF682A45A3C}" destId="{ABA1543B-A082-4856-8BC8-D4D2DBC6AC41}" srcOrd="1" destOrd="0" presId="urn:microsoft.com/office/officeart/2016/7/layout/VerticalDownArrowProcess"/>
    <dgm:cxn modelId="{20D67AD3-F621-4975-AA33-4A6D55264268}" type="presParOf" srcId="{992EC821-C501-4B22-B74E-D241D2F4DB71}" destId="{E012E4F5-D8F2-444F-9A89-EAFAE44FA7FF}" srcOrd="1" destOrd="0" presId="urn:microsoft.com/office/officeart/2016/7/layout/VerticalDownArrowProcess"/>
    <dgm:cxn modelId="{28BF70AE-C9C7-479D-85BB-39F8B5FA202D}" type="presParOf" srcId="{992EC821-C501-4B22-B74E-D241D2F4DB71}" destId="{EEBFA54F-8043-4291-AE7E-4DF3EF02F232}" srcOrd="2" destOrd="0" presId="urn:microsoft.com/office/officeart/2016/7/layout/VerticalDownArrowProcess"/>
    <dgm:cxn modelId="{909B8F00-975D-4FE3-BB7A-3737F2D17D80}" type="presParOf" srcId="{EEBFA54F-8043-4291-AE7E-4DF3EF02F232}" destId="{1E3B2EF2-D0E1-4517-8A2A-27C3924A86AB}" srcOrd="0" destOrd="0" presId="urn:microsoft.com/office/officeart/2016/7/layout/VerticalDownArrowProcess"/>
    <dgm:cxn modelId="{285E39C2-024C-41D3-B95C-84537B5D4F18}" type="presParOf" srcId="{EEBFA54F-8043-4291-AE7E-4DF3EF02F232}" destId="{CEF1FCFD-5FEA-42C3-AC7D-0F31154C0A43}" srcOrd="1" destOrd="0" presId="urn:microsoft.com/office/officeart/2016/7/layout/VerticalDownArrowProcess"/>
    <dgm:cxn modelId="{BCE912C6-637E-4295-9C2D-3E09E617C7CC}" type="presParOf" srcId="{EEBFA54F-8043-4291-AE7E-4DF3EF02F232}" destId="{97898F0F-BA5B-4990-BABB-7C2BD73FDF99}" srcOrd="2" destOrd="0" presId="urn:microsoft.com/office/officeart/2016/7/layout/VerticalDownArrowProcess"/>
    <dgm:cxn modelId="{ABE88125-03D9-4D2A-BDFC-8D78C5168156}" type="presParOf" srcId="{992EC821-C501-4B22-B74E-D241D2F4DB71}" destId="{514D8778-3835-4620-8EF5-173B979D84E5}" srcOrd="3" destOrd="0" presId="urn:microsoft.com/office/officeart/2016/7/layout/VerticalDownArrowProcess"/>
    <dgm:cxn modelId="{F693CDD5-7A45-46C5-9492-1E0B3F563E4A}" type="presParOf" srcId="{992EC821-C501-4B22-B74E-D241D2F4DB71}" destId="{7453BE7B-30EC-4543-AB47-F91F44C92D75}" srcOrd="4" destOrd="0" presId="urn:microsoft.com/office/officeart/2016/7/layout/VerticalDownArrowProcess"/>
    <dgm:cxn modelId="{37152F11-C521-458A-A022-8550D09E5E08}" type="presParOf" srcId="{7453BE7B-30EC-4543-AB47-F91F44C92D75}" destId="{A7E522F0-87E1-4465-9E8C-53A9122BB1A4}" srcOrd="0" destOrd="0" presId="urn:microsoft.com/office/officeart/2016/7/layout/VerticalDownArrowProcess"/>
    <dgm:cxn modelId="{91FE698A-6976-4B6C-8F37-C7DA1874191C}" type="presParOf" srcId="{7453BE7B-30EC-4543-AB47-F91F44C92D75}" destId="{7209CFE7-32D3-4B98-ABF6-3FE30008E2BA}" srcOrd="1" destOrd="0" presId="urn:microsoft.com/office/officeart/2016/7/layout/VerticalDownArrowProcess"/>
    <dgm:cxn modelId="{724F11F3-74E5-42A0-B286-36BF3C783562}" type="presParOf" srcId="{7453BE7B-30EC-4543-AB47-F91F44C92D75}" destId="{911B38DB-A85F-4B09-9714-C9F6D1C90FDC}" srcOrd="2" destOrd="0" presId="urn:microsoft.com/office/officeart/2016/7/layout/VerticalDownArrowProcess"/>
    <dgm:cxn modelId="{92C8C703-48D0-42E0-8F95-7610ECDC734D}" type="presParOf" srcId="{992EC821-C501-4B22-B74E-D241D2F4DB71}" destId="{DEF7B6AC-459B-4C09-B719-87F3F2140EB8}" srcOrd="5" destOrd="0" presId="urn:microsoft.com/office/officeart/2016/7/layout/VerticalDownArrowProcess"/>
    <dgm:cxn modelId="{67BE292B-CFC5-46C6-9C55-A9C0FA360468}" type="presParOf" srcId="{992EC821-C501-4B22-B74E-D241D2F4DB71}" destId="{EC8D0CD7-8D35-4A2C-8883-27A0E324DC47}" srcOrd="6" destOrd="0" presId="urn:microsoft.com/office/officeart/2016/7/layout/VerticalDownArrowProcess"/>
    <dgm:cxn modelId="{23973240-30A1-4CF9-B3DA-E2877B271515}" type="presParOf" srcId="{EC8D0CD7-8D35-4A2C-8883-27A0E324DC47}" destId="{79DDA60E-763C-418C-A6BA-2BB4DAE1DF49}" srcOrd="0" destOrd="0" presId="urn:microsoft.com/office/officeart/2016/7/layout/VerticalDownArrowProcess"/>
    <dgm:cxn modelId="{E7E29AF9-2C1D-4AB7-A8EB-42005E7B48B2}" type="presParOf" srcId="{EC8D0CD7-8D35-4A2C-8883-27A0E324DC47}" destId="{A22A363C-13A8-4121-83A7-0122F9C3F362}" srcOrd="1" destOrd="0" presId="urn:microsoft.com/office/officeart/2016/7/layout/VerticalDownArrowProcess"/>
    <dgm:cxn modelId="{03EC7DE1-24B2-4DF0-A21A-0F77565250BE}" type="presParOf" srcId="{EC8D0CD7-8D35-4A2C-8883-27A0E324DC47}" destId="{0D511B53-0EFE-49BB-B8D5-738F3CA78936}" srcOrd="2" destOrd="0" presId="urn:microsoft.com/office/officeart/2016/7/layout/VerticalDownArrowProcess"/>
    <dgm:cxn modelId="{EC141766-1029-4A42-8C8A-84E1F2B2C191}" type="presParOf" srcId="{992EC821-C501-4B22-B74E-D241D2F4DB71}" destId="{C476EC13-DDF4-465B-AA66-373D7352A0FF}" srcOrd="7" destOrd="0" presId="urn:microsoft.com/office/officeart/2016/7/layout/VerticalDownArrowProcess"/>
    <dgm:cxn modelId="{A1857314-1474-4119-A679-3149C09A4B69}" type="presParOf" srcId="{992EC821-C501-4B22-B74E-D241D2F4DB71}" destId="{8C30D579-F3E3-4608-AE8D-9752132DE676}" srcOrd="8" destOrd="0" presId="urn:microsoft.com/office/officeart/2016/7/layout/VerticalDownArrowProcess"/>
    <dgm:cxn modelId="{F07B6768-3CA3-4AC6-8F64-09CFE32F8C75}" type="presParOf" srcId="{8C30D579-F3E3-4608-AE8D-9752132DE676}" destId="{7F9A298A-FD56-47D3-B7CA-7583F6437CC3}" srcOrd="0" destOrd="0" presId="urn:microsoft.com/office/officeart/2016/7/layout/VerticalDownArrowProcess"/>
    <dgm:cxn modelId="{2C9DB5C6-059E-430B-A7E5-6EE9AF957EFF}" type="presParOf" srcId="{8C30D579-F3E3-4608-AE8D-9752132DE676}" destId="{E54CAF7F-6477-4164-94C1-E346681E3845}" srcOrd="1" destOrd="0" presId="urn:microsoft.com/office/officeart/2016/7/layout/VerticalDownArrowProcess"/>
    <dgm:cxn modelId="{1F6FE532-5390-45B5-AE59-A677E2C955AD}" type="presParOf" srcId="{8C30D579-F3E3-4608-AE8D-9752132DE676}" destId="{A3A81D7F-FCE1-4116-9C1D-CCC855C7C932}"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C04095A-F58A-4291-872A-DBF58703AC9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582D8BE-6B4B-43DA-9732-B1309C27B726}">
      <dgm:prSet custT="1"/>
      <dgm:spPr/>
      <dgm:t>
        <a:bodyPr/>
        <a:lstStyle/>
        <a:p>
          <a:pPr>
            <a:lnSpc>
              <a:spcPct val="100000"/>
            </a:lnSpc>
            <a:defRPr cap="all"/>
          </a:pPr>
          <a:r>
            <a:rPr lang="en-US" sz="1600" b="1" i="0" cap="none" dirty="0">
              <a:solidFill>
                <a:schemeClr val="bg1"/>
              </a:solidFill>
            </a:rPr>
            <a:t>In Phases I-III: </a:t>
          </a:r>
          <a:r>
            <a:rPr lang="en-US" sz="1600" b="0" i="0" cap="none" dirty="0">
              <a:solidFill>
                <a:schemeClr val="bg1"/>
              </a:solidFill>
            </a:rPr>
            <a:t>What needs to happen? What structures do we need to work collectively to make it happen?</a:t>
          </a:r>
          <a:endParaRPr lang="en-US" sz="1600" b="0" cap="none" dirty="0">
            <a:solidFill>
              <a:schemeClr val="bg1"/>
            </a:solidFill>
          </a:endParaRPr>
        </a:p>
      </dgm:t>
    </dgm:pt>
    <dgm:pt modelId="{32D61BE3-A038-4ADB-B762-761A245186C3}" type="parTrans" cxnId="{3397293C-E7E3-4113-B691-A6575AED94AA}">
      <dgm:prSet/>
      <dgm:spPr/>
      <dgm:t>
        <a:bodyPr/>
        <a:lstStyle/>
        <a:p>
          <a:endParaRPr lang="en-US"/>
        </a:p>
      </dgm:t>
    </dgm:pt>
    <dgm:pt modelId="{3D72C9FC-0A6C-4EF2-9740-1871CFDA6BCB}" type="sibTrans" cxnId="{3397293C-E7E3-4113-B691-A6575AED94AA}">
      <dgm:prSet/>
      <dgm:spPr/>
      <dgm:t>
        <a:bodyPr/>
        <a:lstStyle/>
        <a:p>
          <a:endParaRPr lang="en-US"/>
        </a:p>
      </dgm:t>
    </dgm:pt>
    <dgm:pt modelId="{1F9CD1D2-BEA9-4856-93CC-700CA7FDA090}">
      <dgm:prSet custT="1"/>
      <dgm:spPr/>
      <dgm:t>
        <a:bodyPr/>
        <a:lstStyle/>
        <a:p>
          <a:pPr>
            <a:lnSpc>
              <a:spcPct val="100000"/>
            </a:lnSpc>
            <a:defRPr cap="all"/>
          </a:pPr>
          <a:r>
            <a:rPr lang="en-US" sz="1600" b="1" i="0" cap="none" dirty="0">
              <a:solidFill>
                <a:schemeClr val="bg1"/>
              </a:solidFill>
            </a:rPr>
            <a:t>In Phase IV: </a:t>
          </a:r>
          <a:r>
            <a:rPr lang="en-US" sz="1600" b="0" i="0" cap="none" dirty="0">
              <a:solidFill>
                <a:schemeClr val="bg1"/>
              </a:solidFill>
            </a:rPr>
            <a:t>How well is it working? What else is needed?</a:t>
          </a:r>
          <a:endParaRPr lang="en-US" sz="1600" b="0" cap="none" dirty="0">
            <a:solidFill>
              <a:schemeClr val="bg1"/>
            </a:solidFill>
          </a:endParaRPr>
        </a:p>
      </dgm:t>
    </dgm:pt>
    <dgm:pt modelId="{A347C007-312E-4D53-9DD7-DDED3BA5F0E8}" type="parTrans" cxnId="{EC1501D4-4D7C-497C-B8A6-9B185C9282C0}">
      <dgm:prSet/>
      <dgm:spPr/>
      <dgm:t>
        <a:bodyPr/>
        <a:lstStyle/>
        <a:p>
          <a:endParaRPr lang="en-US"/>
        </a:p>
      </dgm:t>
    </dgm:pt>
    <dgm:pt modelId="{387A71AB-222E-455A-BF69-23B18EA036A6}" type="sibTrans" cxnId="{EC1501D4-4D7C-497C-B8A6-9B185C9282C0}">
      <dgm:prSet/>
      <dgm:spPr/>
      <dgm:t>
        <a:bodyPr/>
        <a:lstStyle/>
        <a:p>
          <a:endParaRPr lang="en-US"/>
        </a:p>
      </dgm:t>
    </dgm:pt>
    <dgm:pt modelId="{1FFE2630-2E85-4520-9662-5A7455BC7227}">
      <dgm:prSet custT="1"/>
      <dgm:spPr/>
      <dgm:t>
        <a:bodyPr/>
        <a:lstStyle/>
        <a:p>
          <a:pPr>
            <a:lnSpc>
              <a:spcPct val="100000"/>
            </a:lnSpc>
            <a:defRPr cap="all"/>
          </a:pPr>
          <a:r>
            <a:rPr lang="en-US" sz="1600" b="1" i="0" cap="none" dirty="0">
              <a:solidFill>
                <a:schemeClr val="bg1"/>
              </a:solidFill>
            </a:rPr>
            <a:t>In Phase V: </a:t>
          </a:r>
          <a:r>
            <a:rPr lang="en-US" sz="1600" b="0" i="0" cap="none" dirty="0">
              <a:solidFill>
                <a:schemeClr val="bg1"/>
              </a:solidFill>
            </a:rPr>
            <a:t>What difference are we making? How is our work sustained?</a:t>
          </a:r>
          <a:endParaRPr lang="en-US" sz="1600" b="0" cap="none" dirty="0">
            <a:solidFill>
              <a:schemeClr val="bg1"/>
            </a:solidFill>
          </a:endParaRPr>
        </a:p>
      </dgm:t>
    </dgm:pt>
    <dgm:pt modelId="{FF01EC27-E3F8-422B-9B84-38D0BDC403E3}" type="parTrans" cxnId="{CDED69C2-4503-43B8-81DA-A5F4923CE07A}">
      <dgm:prSet/>
      <dgm:spPr/>
      <dgm:t>
        <a:bodyPr/>
        <a:lstStyle/>
        <a:p>
          <a:endParaRPr lang="en-US"/>
        </a:p>
      </dgm:t>
    </dgm:pt>
    <dgm:pt modelId="{D1525EAA-B4D9-4CE7-B7DB-4EBA8F880F7E}" type="sibTrans" cxnId="{CDED69C2-4503-43B8-81DA-A5F4923CE07A}">
      <dgm:prSet/>
      <dgm:spPr/>
      <dgm:t>
        <a:bodyPr/>
        <a:lstStyle/>
        <a:p>
          <a:endParaRPr lang="en-US"/>
        </a:p>
      </dgm:t>
    </dgm:pt>
    <dgm:pt modelId="{33A4110D-4748-472C-B6D8-ABB3294FA3D4}" type="pres">
      <dgm:prSet presAssocID="{5C04095A-F58A-4291-872A-DBF58703AC9D}" presName="root" presStyleCnt="0">
        <dgm:presLayoutVars>
          <dgm:dir/>
          <dgm:resizeHandles val="exact"/>
        </dgm:presLayoutVars>
      </dgm:prSet>
      <dgm:spPr/>
    </dgm:pt>
    <dgm:pt modelId="{A85EF0FA-B4A6-42C2-A639-204B4BE8D0CB}" type="pres">
      <dgm:prSet presAssocID="{4582D8BE-6B4B-43DA-9732-B1309C27B726}" presName="compNode" presStyleCnt="0"/>
      <dgm:spPr/>
    </dgm:pt>
    <dgm:pt modelId="{C6689BCF-5C6D-4A79-8E1C-52F8B6109577}" type="pres">
      <dgm:prSet presAssocID="{4582D8BE-6B4B-43DA-9732-B1309C27B726}" presName="iconBgRect" presStyleLbl="bgShp" presStyleIdx="0" presStyleCnt="3"/>
      <dgm:spPr/>
    </dgm:pt>
    <dgm:pt modelId="{68FF641B-DF61-4B1F-8DD0-3F6D9BDCE95F}" type="pres">
      <dgm:prSet presAssocID="{4582D8BE-6B4B-43DA-9732-B1309C27B7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04A2B986-5527-4F35-A643-8113756EC9D1}" type="pres">
      <dgm:prSet presAssocID="{4582D8BE-6B4B-43DA-9732-B1309C27B726}" presName="spaceRect" presStyleCnt="0"/>
      <dgm:spPr/>
    </dgm:pt>
    <dgm:pt modelId="{0903E912-6AE9-4372-B929-97489B146279}" type="pres">
      <dgm:prSet presAssocID="{4582D8BE-6B4B-43DA-9732-B1309C27B726}" presName="textRect" presStyleLbl="revTx" presStyleIdx="0" presStyleCnt="3">
        <dgm:presLayoutVars>
          <dgm:chMax val="1"/>
          <dgm:chPref val="1"/>
        </dgm:presLayoutVars>
      </dgm:prSet>
      <dgm:spPr/>
    </dgm:pt>
    <dgm:pt modelId="{B3A36668-3ADE-44BB-B58A-B7E36A2C093C}" type="pres">
      <dgm:prSet presAssocID="{3D72C9FC-0A6C-4EF2-9740-1871CFDA6BCB}" presName="sibTrans" presStyleCnt="0"/>
      <dgm:spPr/>
    </dgm:pt>
    <dgm:pt modelId="{F26D1F9B-C131-41BD-A379-1F931524BB70}" type="pres">
      <dgm:prSet presAssocID="{1F9CD1D2-BEA9-4856-93CC-700CA7FDA090}" presName="compNode" presStyleCnt="0"/>
      <dgm:spPr/>
    </dgm:pt>
    <dgm:pt modelId="{DBE0FA6B-4AF6-436D-ABFE-99A9B5E8864F}" type="pres">
      <dgm:prSet presAssocID="{1F9CD1D2-BEA9-4856-93CC-700CA7FDA090}" presName="iconBgRect" presStyleLbl="bgShp" presStyleIdx="1" presStyleCnt="3"/>
      <dgm:spPr/>
    </dgm:pt>
    <dgm:pt modelId="{AB30A3FF-38EC-4D2D-BB23-E195D99556B7}" type="pres">
      <dgm:prSet presAssocID="{1F9CD1D2-BEA9-4856-93CC-700CA7FDA0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5802AB3E-AD3C-463B-B621-BCB0FBD982C6}" type="pres">
      <dgm:prSet presAssocID="{1F9CD1D2-BEA9-4856-93CC-700CA7FDA090}" presName="spaceRect" presStyleCnt="0"/>
      <dgm:spPr/>
    </dgm:pt>
    <dgm:pt modelId="{B96CA213-72A9-4E08-853F-76B858F83002}" type="pres">
      <dgm:prSet presAssocID="{1F9CD1D2-BEA9-4856-93CC-700CA7FDA090}" presName="textRect" presStyleLbl="revTx" presStyleIdx="1" presStyleCnt="3">
        <dgm:presLayoutVars>
          <dgm:chMax val="1"/>
          <dgm:chPref val="1"/>
        </dgm:presLayoutVars>
      </dgm:prSet>
      <dgm:spPr/>
    </dgm:pt>
    <dgm:pt modelId="{EBDD3AE0-833D-4E88-A089-AFBE4C85E6F1}" type="pres">
      <dgm:prSet presAssocID="{387A71AB-222E-455A-BF69-23B18EA036A6}" presName="sibTrans" presStyleCnt="0"/>
      <dgm:spPr/>
    </dgm:pt>
    <dgm:pt modelId="{8C2BFA9C-DF3D-4E1A-ABAC-D53F1CB05C12}" type="pres">
      <dgm:prSet presAssocID="{1FFE2630-2E85-4520-9662-5A7455BC7227}" presName="compNode" presStyleCnt="0"/>
      <dgm:spPr/>
    </dgm:pt>
    <dgm:pt modelId="{51A1B742-8F7D-4176-A58F-B8AE432A9577}" type="pres">
      <dgm:prSet presAssocID="{1FFE2630-2E85-4520-9662-5A7455BC7227}" presName="iconBgRect" presStyleLbl="bgShp" presStyleIdx="2" presStyleCnt="3"/>
      <dgm:spPr/>
    </dgm:pt>
    <dgm:pt modelId="{34B69B11-EB3B-449A-89D7-82FF4EBB75B9}" type="pres">
      <dgm:prSet presAssocID="{1FFE2630-2E85-4520-9662-5A7455BC72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ACED5168-EC79-46A6-984A-48CBA3DD029D}" type="pres">
      <dgm:prSet presAssocID="{1FFE2630-2E85-4520-9662-5A7455BC7227}" presName="spaceRect" presStyleCnt="0"/>
      <dgm:spPr/>
    </dgm:pt>
    <dgm:pt modelId="{07D983B1-1893-4EF7-98D3-30670452EBBE}" type="pres">
      <dgm:prSet presAssocID="{1FFE2630-2E85-4520-9662-5A7455BC7227}" presName="textRect" presStyleLbl="revTx" presStyleIdx="2" presStyleCnt="3">
        <dgm:presLayoutVars>
          <dgm:chMax val="1"/>
          <dgm:chPref val="1"/>
        </dgm:presLayoutVars>
      </dgm:prSet>
      <dgm:spPr/>
    </dgm:pt>
  </dgm:ptLst>
  <dgm:cxnLst>
    <dgm:cxn modelId="{498C5E20-B780-4FAB-94A6-A138029E25DC}" type="presOf" srcId="{4582D8BE-6B4B-43DA-9732-B1309C27B726}" destId="{0903E912-6AE9-4372-B929-97489B146279}" srcOrd="0" destOrd="0" presId="urn:microsoft.com/office/officeart/2018/5/layout/IconCircleLabelList"/>
    <dgm:cxn modelId="{3397293C-E7E3-4113-B691-A6575AED94AA}" srcId="{5C04095A-F58A-4291-872A-DBF58703AC9D}" destId="{4582D8BE-6B4B-43DA-9732-B1309C27B726}" srcOrd="0" destOrd="0" parTransId="{32D61BE3-A038-4ADB-B762-761A245186C3}" sibTransId="{3D72C9FC-0A6C-4EF2-9740-1871CFDA6BCB}"/>
    <dgm:cxn modelId="{B1DFE45D-005C-4CE0-9256-9EFA84025CD0}" type="presOf" srcId="{1FFE2630-2E85-4520-9662-5A7455BC7227}" destId="{07D983B1-1893-4EF7-98D3-30670452EBBE}" srcOrd="0" destOrd="0" presId="urn:microsoft.com/office/officeart/2018/5/layout/IconCircleLabelList"/>
    <dgm:cxn modelId="{07DA5993-17E9-4830-8574-1258CBBF6822}" type="presOf" srcId="{5C04095A-F58A-4291-872A-DBF58703AC9D}" destId="{33A4110D-4748-472C-B6D8-ABB3294FA3D4}" srcOrd="0" destOrd="0" presId="urn:microsoft.com/office/officeart/2018/5/layout/IconCircleLabelList"/>
    <dgm:cxn modelId="{CDED69C2-4503-43B8-81DA-A5F4923CE07A}" srcId="{5C04095A-F58A-4291-872A-DBF58703AC9D}" destId="{1FFE2630-2E85-4520-9662-5A7455BC7227}" srcOrd="2" destOrd="0" parTransId="{FF01EC27-E3F8-422B-9B84-38D0BDC403E3}" sibTransId="{D1525EAA-B4D9-4CE7-B7DB-4EBA8F880F7E}"/>
    <dgm:cxn modelId="{EC1501D4-4D7C-497C-B8A6-9B185C9282C0}" srcId="{5C04095A-F58A-4291-872A-DBF58703AC9D}" destId="{1F9CD1D2-BEA9-4856-93CC-700CA7FDA090}" srcOrd="1" destOrd="0" parTransId="{A347C007-312E-4D53-9DD7-DDED3BA5F0E8}" sibTransId="{387A71AB-222E-455A-BF69-23B18EA036A6}"/>
    <dgm:cxn modelId="{ABD673F4-BBA4-493F-ACA5-EC11C38BB62E}" type="presOf" srcId="{1F9CD1D2-BEA9-4856-93CC-700CA7FDA090}" destId="{B96CA213-72A9-4E08-853F-76B858F83002}" srcOrd="0" destOrd="0" presId="urn:microsoft.com/office/officeart/2018/5/layout/IconCircleLabelList"/>
    <dgm:cxn modelId="{B340F5DE-3D43-4CE7-A51C-6E9227AE98B5}" type="presParOf" srcId="{33A4110D-4748-472C-B6D8-ABB3294FA3D4}" destId="{A85EF0FA-B4A6-42C2-A639-204B4BE8D0CB}" srcOrd="0" destOrd="0" presId="urn:microsoft.com/office/officeart/2018/5/layout/IconCircleLabelList"/>
    <dgm:cxn modelId="{C1901C86-BA23-45A1-94CB-35EF7DF6DF8C}" type="presParOf" srcId="{A85EF0FA-B4A6-42C2-A639-204B4BE8D0CB}" destId="{C6689BCF-5C6D-4A79-8E1C-52F8B6109577}" srcOrd="0" destOrd="0" presId="urn:microsoft.com/office/officeart/2018/5/layout/IconCircleLabelList"/>
    <dgm:cxn modelId="{C693482E-9553-4989-AAC5-9290EC574CC3}" type="presParOf" srcId="{A85EF0FA-B4A6-42C2-A639-204B4BE8D0CB}" destId="{68FF641B-DF61-4B1F-8DD0-3F6D9BDCE95F}" srcOrd="1" destOrd="0" presId="urn:microsoft.com/office/officeart/2018/5/layout/IconCircleLabelList"/>
    <dgm:cxn modelId="{6FB5CC20-0B2E-4601-ACDC-530A64EC59C2}" type="presParOf" srcId="{A85EF0FA-B4A6-42C2-A639-204B4BE8D0CB}" destId="{04A2B986-5527-4F35-A643-8113756EC9D1}" srcOrd="2" destOrd="0" presId="urn:microsoft.com/office/officeart/2018/5/layout/IconCircleLabelList"/>
    <dgm:cxn modelId="{332E98B6-2F04-4723-AF8A-C9472921945A}" type="presParOf" srcId="{A85EF0FA-B4A6-42C2-A639-204B4BE8D0CB}" destId="{0903E912-6AE9-4372-B929-97489B146279}" srcOrd="3" destOrd="0" presId="urn:microsoft.com/office/officeart/2018/5/layout/IconCircleLabelList"/>
    <dgm:cxn modelId="{6F628EEC-1EBB-469A-BB21-09B2E3F45E1D}" type="presParOf" srcId="{33A4110D-4748-472C-B6D8-ABB3294FA3D4}" destId="{B3A36668-3ADE-44BB-B58A-B7E36A2C093C}" srcOrd="1" destOrd="0" presId="urn:microsoft.com/office/officeart/2018/5/layout/IconCircleLabelList"/>
    <dgm:cxn modelId="{E866CAF0-3BC7-4302-BCF9-1BCA41B291C7}" type="presParOf" srcId="{33A4110D-4748-472C-B6D8-ABB3294FA3D4}" destId="{F26D1F9B-C131-41BD-A379-1F931524BB70}" srcOrd="2" destOrd="0" presId="urn:microsoft.com/office/officeart/2018/5/layout/IconCircleLabelList"/>
    <dgm:cxn modelId="{290B5AE1-CDE4-4F67-A369-93FD5D272187}" type="presParOf" srcId="{F26D1F9B-C131-41BD-A379-1F931524BB70}" destId="{DBE0FA6B-4AF6-436D-ABFE-99A9B5E8864F}" srcOrd="0" destOrd="0" presId="urn:microsoft.com/office/officeart/2018/5/layout/IconCircleLabelList"/>
    <dgm:cxn modelId="{5871B344-7498-4D63-9A2E-AFF959D443A7}" type="presParOf" srcId="{F26D1F9B-C131-41BD-A379-1F931524BB70}" destId="{AB30A3FF-38EC-4D2D-BB23-E195D99556B7}" srcOrd="1" destOrd="0" presId="urn:microsoft.com/office/officeart/2018/5/layout/IconCircleLabelList"/>
    <dgm:cxn modelId="{53C27A0F-FDBD-4386-862F-119FC3372EBC}" type="presParOf" srcId="{F26D1F9B-C131-41BD-A379-1F931524BB70}" destId="{5802AB3E-AD3C-463B-B621-BCB0FBD982C6}" srcOrd="2" destOrd="0" presId="urn:microsoft.com/office/officeart/2018/5/layout/IconCircleLabelList"/>
    <dgm:cxn modelId="{D064C997-14E8-40DE-9402-1030413B7305}" type="presParOf" srcId="{F26D1F9B-C131-41BD-A379-1F931524BB70}" destId="{B96CA213-72A9-4E08-853F-76B858F83002}" srcOrd="3" destOrd="0" presId="urn:microsoft.com/office/officeart/2018/5/layout/IconCircleLabelList"/>
    <dgm:cxn modelId="{F5B04C4A-F08F-42BF-A670-41AAE869D156}" type="presParOf" srcId="{33A4110D-4748-472C-B6D8-ABB3294FA3D4}" destId="{EBDD3AE0-833D-4E88-A089-AFBE4C85E6F1}" srcOrd="3" destOrd="0" presId="urn:microsoft.com/office/officeart/2018/5/layout/IconCircleLabelList"/>
    <dgm:cxn modelId="{3C225C29-240C-4394-BE2D-A8BEA6B6D97C}" type="presParOf" srcId="{33A4110D-4748-472C-B6D8-ABB3294FA3D4}" destId="{8C2BFA9C-DF3D-4E1A-ABAC-D53F1CB05C12}" srcOrd="4" destOrd="0" presId="urn:microsoft.com/office/officeart/2018/5/layout/IconCircleLabelList"/>
    <dgm:cxn modelId="{9AFF579E-A690-4E51-AA40-812003FC6868}" type="presParOf" srcId="{8C2BFA9C-DF3D-4E1A-ABAC-D53F1CB05C12}" destId="{51A1B742-8F7D-4176-A58F-B8AE432A9577}" srcOrd="0" destOrd="0" presId="urn:microsoft.com/office/officeart/2018/5/layout/IconCircleLabelList"/>
    <dgm:cxn modelId="{E9161419-74A9-4F46-910B-8193FC89BF5B}" type="presParOf" srcId="{8C2BFA9C-DF3D-4E1A-ABAC-D53F1CB05C12}" destId="{34B69B11-EB3B-449A-89D7-82FF4EBB75B9}" srcOrd="1" destOrd="0" presId="urn:microsoft.com/office/officeart/2018/5/layout/IconCircleLabelList"/>
    <dgm:cxn modelId="{60042A09-2CA4-42CA-867D-458BEB51D8A1}" type="presParOf" srcId="{8C2BFA9C-DF3D-4E1A-ABAC-D53F1CB05C12}" destId="{ACED5168-EC79-46A6-984A-48CBA3DD029D}" srcOrd="2" destOrd="0" presId="urn:microsoft.com/office/officeart/2018/5/layout/IconCircleLabelList"/>
    <dgm:cxn modelId="{FDABF9E8-2015-4523-A5A6-8DB361B37DEB}" type="presParOf" srcId="{8C2BFA9C-DF3D-4E1A-ABAC-D53F1CB05C12}" destId="{07D983B1-1893-4EF7-98D3-30670452EBB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C04095A-F58A-4291-872A-DBF58703AC9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582D8BE-6B4B-43DA-9732-B1309C27B726}">
      <dgm:prSet custT="1"/>
      <dgm:spPr/>
      <dgm:t>
        <a:bodyPr/>
        <a:lstStyle/>
        <a:p>
          <a:pPr>
            <a:lnSpc>
              <a:spcPct val="100000"/>
            </a:lnSpc>
            <a:defRPr cap="all"/>
          </a:pPr>
          <a:r>
            <a:rPr lang="en-US" sz="1600" b="1" i="0" cap="none" dirty="0"/>
            <a:t>In Phases I-III: </a:t>
          </a:r>
          <a:r>
            <a:rPr lang="en-US" sz="1600" b="0" i="0" cap="none" dirty="0"/>
            <a:t>What needs to happen? What structures do we need to work collectively to make it happen?</a:t>
          </a:r>
          <a:endParaRPr lang="en-US" sz="1600" b="0" cap="none" dirty="0"/>
        </a:p>
      </dgm:t>
    </dgm:pt>
    <dgm:pt modelId="{32D61BE3-A038-4ADB-B762-761A245186C3}" type="parTrans" cxnId="{3397293C-E7E3-4113-B691-A6575AED94AA}">
      <dgm:prSet/>
      <dgm:spPr/>
      <dgm:t>
        <a:bodyPr/>
        <a:lstStyle/>
        <a:p>
          <a:endParaRPr lang="en-US"/>
        </a:p>
      </dgm:t>
    </dgm:pt>
    <dgm:pt modelId="{3D72C9FC-0A6C-4EF2-9740-1871CFDA6BCB}" type="sibTrans" cxnId="{3397293C-E7E3-4113-B691-A6575AED94AA}">
      <dgm:prSet/>
      <dgm:spPr/>
      <dgm:t>
        <a:bodyPr/>
        <a:lstStyle/>
        <a:p>
          <a:endParaRPr lang="en-US"/>
        </a:p>
      </dgm:t>
    </dgm:pt>
    <dgm:pt modelId="{1F9CD1D2-BEA9-4856-93CC-700CA7FDA090}">
      <dgm:prSet custT="1"/>
      <dgm:spPr/>
      <dgm:t>
        <a:bodyPr/>
        <a:lstStyle/>
        <a:p>
          <a:pPr>
            <a:lnSpc>
              <a:spcPct val="100000"/>
            </a:lnSpc>
            <a:defRPr cap="all"/>
          </a:pPr>
          <a:r>
            <a:rPr lang="en-US" sz="1600" b="1" i="0" cap="none" dirty="0">
              <a:solidFill>
                <a:schemeClr val="bg1"/>
              </a:solidFill>
            </a:rPr>
            <a:t>In Phase IV: </a:t>
          </a:r>
          <a:r>
            <a:rPr lang="en-US" sz="1600" b="0" i="0" cap="none" dirty="0">
              <a:solidFill>
                <a:schemeClr val="bg1"/>
              </a:solidFill>
            </a:rPr>
            <a:t>How well is it working? What else is needed?</a:t>
          </a:r>
          <a:endParaRPr lang="en-US" sz="1600" b="0" cap="none" dirty="0">
            <a:solidFill>
              <a:schemeClr val="bg1"/>
            </a:solidFill>
          </a:endParaRPr>
        </a:p>
      </dgm:t>
    </dgm:pt>
    <dgm:pt modelId="{A347C007-312E-4D53-9DD7-DDED3BA5F0E8}" type="parTrans" cxnId="{EC1501D4-4D7C-497C-B8A6-9B185C9282C0}">
      <dgm:prSet/>
      <dgm:spPr/>
      <dgm:t>
        <a:bodyPr/>
        <a:lstStyle/>
        <a:p>
          <a:endParaRPr lang="en-US"/>
        </a:p>
      </dgm:t>
    </dgm:pt>
    <dgm:pt modelId="{387A71AB-222E-455A-BF69-23B18EA036A6}" type="sibTrans" cxnId="{EC1501D4-4D7C-497C-B8A6-9B185C9282C0}">
      <dgm:prSet/>
      <dgm:spPr/>
      <dgm:t>
        <a:bodyPr/>
        <a:lstStyle/>
        <a:p>
          <a:endParaRPr lang="en-US"/>
        </a:p>
      </dgm:t>
    </dgm:pt>
    <dgm:pt modelId="{1FFE2630-2E85-4520-9662-5A7455BC7227}">
      <dgm:prSet custT="1"/>
      <dgm:spPr/>
      <dgm:t>
        <a:bodyPr/>
        <a:lstStyle/>
        <a:p>
          <a:pPr>
            <a:lnSpc>
              <a:spcPct val="100000"/>
            </a:lnSpc>
            <a:defRPr cap="all"/>
          </a:pPr>
          <a:r>
            <a:rPr lang="en-US" sz="1600" b="1" i="0" cap="none" dirty="0">
              <a:solidFill>
                <a:schemeClr val="bg1"/>
              </a:solidFill>
            </a:rPr>
            <a:t>In Phase V: </a:t>
          </a:r>
          <a:r>
            <a:rPr lang="en-US" sz="1600" b="0" i="0" cap="none" dirty="0">
              <a:solidFill>
                <a:schemeClr val="bg1"/>
              </a:solidFill>
            </a:rPr>
            <a:t>What difference are we making? How is our work sustained?</a:t>
          </a:r>
          <a:endParaRPr lang="en-US" sz="1600" b="0" cap="none" dirty="0">
            <a:solidFill>
              <a:schemeClr val="bg1"/>
            </a:solidFill>
          </a:endParaRPr>
        </a:p>
      </dgm:t>
    </dgm:pt>
    <dgm:pt modelId="{FF01EC27-E3F8-422B-9B84-38D0BDC403E3}" type="parTrans" cxnId="{CDED69C2-4503-43B8-81DA-A5F4923CE07A}">
      <dgm:prSet/>
      <dgm:spPr/>
      <dgm:t>
        <a:bodyPr/>
        <a:lstStyle/>
        <a:p>
          <a:endParaRPr lang="en-US"/>
        </a:p>
      </dgm:t>
    </dgm:pt>
    <dgm:pt modelId="{D1525EAA-B4D9-4CE7-B7DB-4EBA8F880F7E}" type="sibTrans" cxnId="{CDED69C2-4503-43B8-81DA-A5F4923CE07A}">
      <dgm:prSet/>
      <dgm:spPr/>
      <dgm:t>
        <a:bodyPr/>
        <a:lstStyle/>
        <a:p>
          <a:endParaRPr lang="en-US"/>
        </a:p>
      </dgm:t>
    </dgm:pt>
    <dgm:pt modelId="{33A4110D-4748-472C-B6D8-ABB3294FA3D4}" type="pres">
      <dgm:prSet presAssocID="{5C04095A-F58A-4291-872A-DBF58703AC9D}" presName="root" presStyleCnt="0">
        <dgm:presLayoutVars>
          <dgm:dir/>
          <dgm:resizeHandles val="exact"/>
        </dgm:presLayoutVars>
      </dgm:prSet>
      <dgm:spPr/>
    </dgm:pt>
    <dgm:pt modelId="{A85EF0FA-B4A6-42C2-A639-204B4BE8D0CB}" type="pres">
      <dgm:prSet presAssocID="{4582D8BE-6B4B-43DA-9732-B1309C27B726}" presName="compNode" presStyleCnt="0"/>
      <dgm:spPr/>
    </dgm:pt>
    <dgm:pt modelId="{C6689BCF-5C6D-4A79-8E1C-52F8B6109577}" type="pres">
      <dgm:prSet presAssocID="{4582D8BE-6B4B-43DA-9732-B1309C27B726}" presName="iconBgRect" presStyleLbl="bgShp" presStyleIdx="0" presStyleCnt="3"/>
      <dgm:spPr/>
    </dgm:pt>
    <dgm:pt modelId="{68FF641B-DF61-4B1F-8DD0-3F6D9BDCE95F}" type="pres">
      <dgm:prSet presAssocID="{4582D8BE-6B4B-43DA-9732-B1309C27B7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04A2B986-5527-4F35-A643-8113756EC9D1}" type="pres">
      <dgm:prSet presAssocID="{4582D8BE-6B4B-43DA-9732-B1309C27B726}" presName="spaceRect" presStyleCnt="0"/>
      <dgm:spPr/>
    </dgm:pt>
    <dgm:pt modelId="{0903E912-6AE9-4372-B929-97489B146279}" type="pres">
      <dgm:prSet presAssocID="{4582D8BE-6B4B-43DA-9732-B1309C27B726}" presName="textRect" presStyleLbl="revTx" presStyleIdx="0" presStyleCnt="3">
        <dgm:presLayoutVars>
          <dgm:chMax val="1"/>
          <dgm:chPref val="1"/>
        </dgm:presLayoutVars>
      </dgm:prSet>
      <dgm:spPr/>
    </dgm:pt>
    <dgm:pt modelId="{B3A36668-3ADE-44BB-B58A-B7E36A2C093C}" type="pres">
      <dgm:prSet presAssocID="{3D72C9FC-0A6C-4EF2-9740-1871CFDA6BCB}" presName="sibTrans" presStyleCnt="0"/>
      <dgm:spPr/>
    </dgm:pt>
    <dgm:pt modelId="{F26D1F9B-C131-41BD-A379-1F931524BB70}" type="pres">
      <dgm:prSet presAssocID="{1F9CD1D2-BEA9-4856-93CC-700CA7FDA090}" presName="compNode" presStyleCnt="0"/>
      <dgm:spPr/>
    </dgm:pt>
    <dgm:pt modelId="{DBE0FA6B-4AF6-436D-ABFE-99A9B5E8864F}" type="pres">
      <dgm:prSet presAssocID="{1F9CD1D2-BEA9-4856-93CC-700CA7FDA090}" presName="iconBgRect" presStyleLbl="bgShp" presStyleIdx="1" presStyleCnt="3"/>
      <dgm:spPr/>
    </dgm:pt>
    <dgm:pt modelId="{AB30A3FF-38EC-4D2D-BB23-E195D99556B7}" type="pres">
      <dgm:prSet presAssocID="{1F9CD1D2-BEA9-4856-93CC-700CA7FDA0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5802AB3E-AD3C-463B-B621-BCB0FBD982C6}" type="pres">
      <dgm:prSet presAssocID="{1F9CD1D2-BEA9-4856-93CC-700CA7FDA090}" presName="spaceRect" presStyleCnt="0"/>
      <dgm:spPr/>
    </dgm:pt>
    <dgm:pt modelId="{B96CA213-72A9-4E08-853F-76B858F83002}" type="pres">
      <dgm:prSet presAssocID="{1F9CD1D2-BEA9-4856-93CC-700CA7FDA090}" presName="textRect" presStyleLbl="revTx" presStyleIdx="1" presStyleCnt="3">
        <dgm:presLayoutVars>
          <dgm:chMax val="1"/>
          <dgm:chPref val="1"/>
        </dgm:presLayoutVars>
      </dgm:prSet>
      <dgm:spPr/>
    </dgm:pt>
    <dgm:pt modelId="{EBDD3AE0-833D-4E88-A089-AFBE4C85E6F1}" type="pres">
      <dgm:prSet presAssocID="{387A71AB-222E-455A-BF69-23B18EA036A6}" presName="sibTrans" presStyleCnt="0"/>
      <dgm:spPr/>
    </dgm:pt>
    <dgm:pt modelId="{8C2BFA9C-DF3D-4E1A-ABAC-D53F1CB05C12}" type="pres">
      <dgm:prSet presAssocID="{1FFE2630-2E85-4520-9662-5A7455BC7227}" presName="compNode" presStyleCnt="0"/>
      <dgm:spPr/>
    </dgm:pt>
    <dgm:pt modelId="{51A1B742-8F7D-4176-A58F-B8AE432A9577}" type="pres">
      <dgm:prSet presAssocID="{1FFE2630-2E85-4520-9662-5A7455BC7227}" presName="iconBgRect" presStyleLbl="bgShp" presStyleIdx="2" presStyleCnt="3"/>
      <dgm:spPr/>
    </dgm:pt>
    <dgm:pt modelId="{34B69B11-EB3B-449A-89D7-82FF4EBB75B9}" type="pres">
      <dgm:prSet presAssocID="{1FFE2630-2E85-4520-9662-5A7455BC72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ACED5168-EC79-46A6-984A-48CBA3DD029D}" type="pres">
      <dgm:prSet presAssocID="{1FFE2630-2E85-4520-9662-5A7455BC7227}" presName="spaceRect" presStyleCnt="0"/>
      <dgm:spPr/>
    </dgm:pt>
    <dgm:pt modelId="{07D983B1-1893-4EF7-98D3-30670452EBBE}" type="pres">
      <dgm:prSet presAssocID="{1FFE2630-2E85-4520-9662-5A7455BC7227}" presName="textRect" presStyleLbl="revTx" presStyleIdx="2" presStyleCnt="3">
        <dgm:presLayoutVars>
          <dgm:chMax val="1"/>
          <dgm:chPref val="1"/>
        </dgm:presLayoutVars>
      </dgm:prSet>
      <dgm:spPr/>
    </dgm:pt>
  </dgm:ptLst>
  <dgm:cxnLst>
    <dgm:cxn modelId="{498C5E20-B780-4FAB-94A6-A138029E25DC}" type="presOf" srcId="{4582D8BE-6B4B-43DA-9732-B1309C27B726}" destId="{0903E912-6AE9-4372-B929-97489B146279}" srcOrd="0" destOrd="0" presId="urn:microsoft.com/office/officeart/2018/5/layout/IconCircleLabelList"/>
    <dgm:cxn modelId="{3397293C-E7E3-4113-B691-A6575AED94AA}" srcId="{5C04095A-F58A-4291-872A-DBF58703AC9D}" destId="{4582D8BE-6B4B-43DA-9732-B1309C27B726}" srcOrd="0" destOrd="0" parTransId="{32D61BE3-A038-4ADB-B762-761A245186C3}" sibTransId="{3D72C9FC-0A6C-4EF2-9740-1871CFDA6BCB}"/>
    <dgm:cxn modelId="{B1DFE45D-005C-4CE0-9256-9EFA84025CD0}" type="presOf" srcId="{1FFE2630-2E85-4520-9662-5A7455BC7227}" destId="{07D983B1-1893-4EF7-98D3-30670452EBBE}" srcOrd="0" destOrd="0" presId="urn:microsoft.com/office/officeart/2018/5/layout/IconCircleLabelList"/>
    <dgm:cxn modelId="{07DA5993-17E9-4830-8574-1258CBBF6822}" type="presOf" srcId="{5C04095A-F58A-4291-872A-DBF58703AC9D}" destId="{33A4110D-4748-472C-B6D8-ABB3294FA3D4}" srcOrd="0" destOrd="0" presId="urn:microsoft.com/office/officeart/2018/5/layout/IconCircleLabelList"/>
    <dgm:cxn modelId="{CDED69C2-4503-43B8-81DA-A5F4923CE07A}" srcId="{5C04095A-F58A-4291-872A-DBF58703AC9D}" destId="{1FFE2630-2E85-4520-9662-5A7455BC7227}" srcOrd="2" destOrd="0" parTransId="{FF01EC27-E3F8-422B-9B84-38D0BDC403E3}" sibTransId="{D1525EAA-B4D9-4CE7-B7DB-4EBA8F880F7E}"/>
    <dgm:cxn modelId="{EC1501D4-4D7C-497C-B8A6-9B185C9282C0}" srcId="{5C04095A-F58A-4291-872A-DBF58703AC9D}" destId="{1F9CD1D2-BEA9-4856-93CC-700CA7FDA090}" srcOrd="1" destOrd="0" parTransId="{A347C007-312E-4D53-9DD7-DDED3BA5F0E8}" sibTransId="{387A71AB-222E-455A-BF69-23B18EA036A6}"/>
    <dgm:cxn modelId="{ABD673F4-BBA4-493F-ACA5-EC11C38BB62E}" type="presOf" srcId="{1F9CD1D2-BEA9-4856-93CC-700CA7FDA090}" destId="{B96CA213-72A9-4E08-853F-76B858F83002}" srcOrd="0" destOrd="0" presId="urn:microsoft.com/office/officeart/2018/5/layout/IconCircleLabelList"/>
    <dgm:cxn modelId="{B340F5DE-3D43-4CE7-A51C-6E9227AE98B5}" type="presParOf" srcId="{33A4110D-4748-472C-B6D8-ABB3294FA3D4}" destId="{A85EF0FA-B4A6-42C2-A639-204B4BE8D0CB}" srcOrd="0" destOrd="0" presId="urn:microsoft.com/office/officeart/2018/5/layout/IconCircleLabelList"/>
    <dgm:cxn modelId="{C1901C86-BA23-45A1-94CB-35EF7DF6DF8C}" type="presParOf" srcId="{A85EF0FA-B4A6-42C2-A639-204B4BE8D0CB}" destId="{C6689BCF-5C6D-4A79-8E1C-52F8B6109577}" srcOrd="0" destOrd="0" presId="urn:microsoft.com/office/officeart/2018/5/layout/IconCircleLabelList"/>
    <dgm:cxn modelId="{C693482E-9553-4989-AAC5-9290EC574CC3}" type="presParOf" srcId="{A85EF0FA-B4A6-42C2-A639-204B4BE8D0CB}" destId="{68FF641B-DF61-4B1F-8DD0-3F6D9BDCE95F}" srcOrd="1" destOrd="0" presId="urn:microsoft.com/office/officeart/2018/5/layout/IconCircleLabelList"/>
    <dgm:cxn modelId="{6FB5CC20-0B2E-4601-ACDC-530A64EC59C2}" type="presParOf" srcId="{A85EF0FA-B4A6-42C2-A639-204B4BE8D0CB}" destId="{04A2B986-5527-4F35-A643-8113756EC9D1}" srcOrd="2" destOrd="0" presId="urn:microsoft.com/office/officeart/2018/5/layout/IconCircleLabelList"/>
    <dgm:cxn modelId="{332E98B6-2F04-4723-AF8A-C9472921945A}" type="presParOf" srcId="{A85EF0FA-B4A6-42C2-A639-204B4BE8D0CB}" destId="{0903E912-6AE9-4372-B929-97489B146279}" srcOrd="3" destOrd="0" presId="urn:microsoft.com/office/officeart/2018/5/layout/IconCircleLabelList"/>
    <dgm:cxn modelId="{6F628EEC-1EBB-469A-BB21-09B2E3F45E1D}" type="presParOf" srcId="{33A4110D-4748-472C-B6D8-ABB3294FA3D4}" destId="{B3A36668-3ADE-44BB-B58A-B7E36A2C093C}" srcOrd="1" destOrd="0" presId="urn:microsoft.com/office/officeart/2018/5/layout/IconCircleLabelList"/>
    <dgm:cxn modelId="{E866CAF0-3BC7-4302-BCF9-1BCA41B291C7}" type="presParOf" srcId="{33A4110D-4748-472C-B6D8-ABB3294FA3D4}" destId="{F26D1F9B-C131-41BD-A379-1F931524BB70}" srcOrd="2" destOrd="0" presId="urn:microsoft.com/office/officeart/2018/5/layout/IconCircleLabelList"/>
    <dgm:cxn modelId="{290B5AE1-CDE4-4F67-A369-93FD5D272187}" type="presParOf" srcId="{F26D1F9B-C131-41BD-A379-1F931524BB70}" destId="{DBE0FA6B-4AF6-436D-ABFE-99A9B5E8864F}" srcOrd="0" destOrd="0" presId="urn:microsoft.com/office/officeart/2018/5/layout/IconCircleLabelList"/>
    <dgm:cxn modelId="{5871B344-7498-4D63-9A2E-AFF959D443A7}" type="presParOf" srcId="{F26D1F9B-C131-41BD-A379-1F931524BB70}" destId="{AB30A3FF-38EC-4D2D-BB23-E195D99556B7}" srcOrd="1" destOrd="0" presId="urn:microsoft.com/office/officeart/2018/5/layout/IconCircleLabelList"/>
    <dgm:cxn modelId="{53C27A0F-FDBD-4386-862F-119FC3372EBC}" type="presParOf" srcId="{F26D1F9B-C131-41BD-A379-1F931524BB70}" destId="{5802AB3E-AD3C-463B-B621-BCB0FBD982C6}" srcOrd="2" destOrd="0" presId="urn:microsoft.com/office/officeart/2018/5/layout/IconCircleLabelList"/>
    <dgm:cxn modelId="{D064C997-14E8-40DE-9402-1030413B7305}" type="presParOf" srcId="{F26D1F9B-C131-41BD-A379-1F931524BB70}" destId="{B96CA213-72A9-4E08-853F-76B858F83002}" srcOrd="3" destOrd="0" presId="urn:microsoft.com/office/officeart/2018/5/layout/IconCircleLabelList"/>
    <dgm:cxn modelId="{F5B04C4A-F08F-42BF-A670-41AAE869D156}" type="presParOf" srcId="{33A4110D-4748-472C-B6D8-ABB3294FA3D4}" destId="{EBDD3AE0-833D-4E88-A089-AFBE4C85E6F1}" srcOrd="3" destOrd="0" presId="urn:microsoft.com/office/officeart/2018/5/layout/IconCircleLabelList"/>
    <dgm:cxn modelId="{3C225C29-240C-4394-BE2D-A8BEA6B6D97C}" type="presParOf" srcId="{33A4110D-4748-472C-B6D8-ABB3294FA3D4}" destId="{8C2BFA9C-DF3D-4E1A-ABAC-D53F1CB05C12}" srcOrd="4" destOrd="0" presId="urn:microsoft.com/office/officeart/2018/5/layout/IconCircleLabelList"/>
    <dgm:cxn modelId="{9AFF579E-A690-4E51-AA40-812003FC6868}" type="presParOf" srcId="{8C2BFA9C-DF3D-4E1A-ABAC-D53F1CB05C12}" destId="{51A1B742-8F7D-4176-A58F-B8AE432A9577}" srcOrd="0" destOrd="0" presId="urn:microsoft.com/office/officeart/2018/5/layout/IconCircleLabelList"/>
    <dgm:cxn modelId="{E9161419-74A9-4F46-910B-8193FC89BF5B}" type="presParOf" srcId="{8C2BFA9C-DF3D-4E1A-ABAC-D53F1CB05C12}" destId="{34B69B11-EB3B-449A-89D7-82FF4EBB75B9}" srcOrd="1" destOrd="0" presId="urn:microsoft.com/office/officeart/2018/5/layout/IconCircleLabelList"/>
    <dgm:cxn modelId="{60042A09-2CA4-42CA-867D-458BEB51D8A1}" type="presParOf" srcId="{8C2BFA9C-DF3D-4E1A-ABAC-D53F1CB05C12}" destId="{ACED5168-EC79-46A6-984A-48CBA3DD029D}" srcOrd="2" destOrd="0" presId="urn:microsoft.com/office/officeart/2018/5/layout/IconCircleLabelList"/>
    <dgm:cxn modelId="{FDABF9E8-2015-4523-A5A6-8DB361B37DEB}" type="presParOf" srcId="{8C2BFA9C-DF3D-4E1A-ABAC-D53F1CB05C12}" destId="{07D983B1-1893-4EF7-98D3-30670452EBB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C04095A-F58A-4291-872A-DBF58703AC9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582D8BE-6B4B-43DA-9732-B1309C27B726}">
      <dgm:prSet custT="1"/>
      <dgm:spPr/>
      <dgm:t>
        <a:bodyPr/>
        <a:lstStyle/>
        <a:p>
          <a:pPr>
            <a:lnSpc>
              <a:spcPct val="100000"/>
            </a:lnSpc>
            <a:defRPr cap="all"/>
          </a:pPr>
          <a:r>
            <a:rPr lang="en-US" sz="1600" b="1" i="0" cap="none" dirty="0"/>
            <a:t>In Phases I-III: </a:t>
          </a:r>
          <a:r>
            <a:rPr lang="en-US" sz="1600" b="0" i="0" cap="none" dirty="0"/>
            <a:t>What needs to happen? What structures do we need to work collectively to make it happen?</a:t>
          </a:r>
          <a:endParaRPr lang="en-US" sz="1600" b="0" cap="none" dirty="0"/>
        </a:p>
      </dgm:t>
    </dgm:pt>
    <dgm:pt modelId="{32D61BE3-A038-4ADB-B762-761A245186C3}" type="parTrans" cxnId="{3397293C-E7E3-4113-B691-A6575AED94AA}">
      <dgm:prSet/>
      <dgm:spPr/>
      <dgm:t>
        <a:bodyPr/>
        <a:lstStyle/>
        <a:p>
          <a:endParaRPr lang="en-US"/>
        </a:p>
      </dgm:t>
    </dgm:pt>
    <dgm:pt modelId="{3D72C9FC-0A6C-4EF2-9740-1871CFDA6BCB}" type="sibTrans" cxnId="{3397293C-E7E3-4113-B691-A6575AED94AA}">
      <dgm:prSet/>
      <dgm:spPr/>
      <dgm:t>
        <a:bodyPr/>
        <a:lstStyle/>
        <a:p>
          <a:endParaRPr lang="en-US"/>
        </a:p>
      </dgm:t>
    </dgm:pt>
    <dgm:pt modelId="{1F9CD1D2-BEA9-4856-93CC-700CA7FDA090}">
      <dgm:prSet custT="1"/>
      <dgm:spPr/>
      <dgm:t>
        <a:bodyPr/>
        <a:lstStyle/>
        <a:p>
          <a:pPr>
            <a:lnSpc>
              <a:spcPct val="100000"/>
            </a:lnSpc>
            <a:defRPr cap="all"/>
          </a:pPr>
          <a:r>
            <a:rPr lang="en-US" sz="1600" b="1" i="0" cap="none" dirty="0"/>
            <a:t>In Phase IV: </a:t>
          </a:r>
          <a:r>
            <a:rPr lang="en-US" sz="1600" b="0" i="0" cap="none" dirty="0"/>
            <a:t>How well is it working? What else is needed?</a:t>
          </a:r>
          <a:endParaRPr lang="en-US" sz="1600" b="0" cap="none" dirty="0"/>
        </a:p>
      </dgm:t>
    </dgm:pt>
    <dgm:pt modelId="{A347C007-312E-4D53-9DD7-DDED3BA5F0E8}" type="parTrans" cxnId="{EC1501D4-4D7C-497C-B8A6-9B185C9282C0}">
      <dgm:prSet/>
      <dgm:spPr/>
      <dgm:t>
        <a:bodyPr/>
        <a:lstStyle/>
        <a:p>
          <a:endParaRPr lang="en-US"/>
        </a:p>
      </dgm:t>
    </dgm:pt>
    <dgm:pt modelId="{387A71AB-222E-455A-BF69-23B18EA036A6}" type="sibTrans" cxnId="{EC1501D4-4D7C-497C-B8A6-9B185C9282C0}">
      <dgm:prSet/>
      <dgm:spPr/>
      <dgm:t>
        <a:bodyPr/>
        <a:lstStyle/>
        <a:p>
          <a:endParaRPr lang="en-US"/>
        </a:p>
      </dgm:t>
    </dgm:pt>
    <dgm:pt modelId="{1FFE2630-2E85-4520-9662-5A7455BC7227}">
      <dgm:prSet custT="1"/>
      <dgm:spPr/>
      <dgm:t>
        <a:bodyPr/>
        <a:lstStyle/>
        <a:p>
          <a:pPr>
            <a:lnSpc>
              <a:spcPct val="100000"/>
            </a:lnSpc>
            <a:defRPr cap="all"/>
          </a:pPr>
          <a:r>
            <a:rPr lang="en-US" sz="1600" b="1" i="0" cap="none" dirty="0">
              <a:solidFill>
                <a:schemeClr val="bg1"/>
              </a:solidFill>
            </a:rPr>
            <a:t>In Phase V: </a:t>
          </a:r>
          <a:r>
            <a:rPr lang="en-US" sz="1600" b="0" i="0" cap="none" dirty="0">
              <a:solidFill>
                <a:schemeClr val="bg1"/>
              </a:solidFill>
            </a:rPr>
            <a:t>What difference are we making? How is our work sustained?</a:t>
          </a:r>
          <a:endParaRPr lang="en-US" sz="1600" b="0" cap="none" dirty="0">
            <a:solidFill>
              <a:schemeClr val="bg1"/>
            </a:solidFill>
          </a:endParaRPr>
        </a:p>
      </dgm:t>
    </dgm:pt>
    <dgm:pt modelId="{FF01EC27-E3F8-422B-9B84-38D0BDC403E3}" type="parTrans" cxnId="{CDED69C2-4503-43B8-81DA-A5F4923CE07A}">
      <dgm:prSet/>
      <dgm:spPr/>
      <dgm:t>
        <a:bodyPr/>
        <a:lstStyle/>
        <a:p>
          <a:endParaRPr lang="en-US"/>
        </a:p>
      </dgm:t>
    </dgm:pt>
    <dgm:pt modelId="{D1525EAA-B4D9-4CE7-B7DB-4EBA8F880F7E}" type="sibTrans" cxnId="{CDED69C2-4503-43B8-81DA-A5F4923CE07A}">
      <dgm:prSet/>
      <dgm:spPr/>
      <dgm:t>
        <a:bodyPr/>
        <a:lstStyle/>
        <a:p>
          <a:endParaRPr lang="en-US"/>
        </a:p>
      </dgm:t>
    </dgm:pt>
    <dgm:pt modelId="{33A4110D-4748-472C-B6D8-ABB3294FA3D4}" type="pres">
      <dgm:prSet presAssocID="{5C04095A-F58A-4291-872A-DBF58703AC9D}" presName="root" presStyleCnt="0">
        <dgm:presLayoutVars>
          <dgm:dir/>
          <dgm:resizeHandles val="exact"/>
        </dgm:presLayoutVars>
      </dgm:prSet>
      <dgm:spPr/>
    </dgm:pt>
    <dgm:pt modelId="{A85EF0FA-B4A6-42C2-A639-204B4BE8D0CB}" type="pres">
      <dgm:prSet presAssocID="{4582D8BE-6B4B-43DA-9732-B1309C27B726}" presName="compNode" presStyleCnt="0"/>
      <dgm:spPr/>
    </dgm:pt>
    <dgm:pt modelId="{C6689BCF-5C6D-4A79-8E1C-52F8B6109577}" type="pres">
      <dgm:prSet presAssocID="{4582D8BE-6B4B-43DA-9732-B1309C27B726}" presName="iconBgRect" presStyleLbl="bgShp" presStyleIdx="0" presStyleCnt="3"/>
      <dgm:spPr/>
    </dgm:pt>
    <dgm:pt modelId="{68FF641B-DF61-4B1F-8DD0-3F6D9BDCE95F}" type="pres">
      <dgm:prSet presAssocID="{4582D8BE-6B4B-43DA-9732-B1309C27B7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04A2B986-5527-4F35-A643-8113756EC9D1}" type="pres">
      <dgm:prSet presAssocID="{4582D8BE-6B4B-43DA-9732-B1309C27B726}" presName="spaceRect" presStyleCnt="0"/>
      <dgm:spPr/>
    </dgm:pt>
    <dgm:pt modelId="{0903E912-6AE9-4372-B929-97489B146279}" type="pres">
      <dgm:prSet presAssocID="{4582D8BE-6B4B-43DA-9732-B1309C27B726}" presName="textRect" presStyleLbl="revTx" presStyleIdx="0" presStyleCnt="3">
        <dgm:presLayoutVars>
          <dgm:chMax val="1"/>
          <dgm:chPref val="1"/>
        </dgm:presLayoutVars>
      </dgm:prSet>
      <dgm:spPr/>
    </dgm:pt>
    <dgm:pt modelId="{B3A36668-3ADE-44BB-B58A-B7E36A2C093C}" type="pres">
      <dgm:prSet presAssocID="{3D72C9FC-0A6C-4EF2-9740-1871CFDA6BCB}" presName="sibTrans" presStyleCnt="0"/>
      <dgm:spPr/>
    </dgm:pt>
    <dgm:pt modelId="{F26D1F9B-C131-41BD-A379-1F931524BB70}" type="pres">
      <dgm:prSet presAssocID="{1F9CD1D2-BEA9-4856-93CC-700CA7FDA090}" presName="compNode" presStyleCnt="0"/>
      <dgm:spPr/>
    </dgm:pt>
    <dgm:pt modelId="{DBE0FA6B-4AF6-436D-ABFE-99A9B5E8864F}" type="pres">
      <dgm:prSet presAssocID="{1F9CD1D2-BEA9-4856-93CC-700CA7FDA090}" presName="iconBgRect" presStyleLbl="bgShp" presStyleIdx="1" presStyleCnt="3"/>
      <dgm:spPr/>
    </dgm:pt>
    <dgm:pt modelId="{AB30A3FF-38EC-4D2D-BB23-E195D99556B7}" type="pres">
      <dgm:prSet presAssocID="{1F9CD1D2-BEA9-4856-93CC-700CA7FDA0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5802AB3E-AD3C-463B-B621-BCB0FBD982C6}" type="pres">
      <dgm:prSet presAssocID="{1F9CD1D2-BEA9-4856-93CC-700CA7FDA090}" presName="spaceRect" presStyleCnt="0"/>
      <dgm:spPr/>
    </dgm:pt>
    <dgm:pt modelId="{B96CA213-72A9-4E08-853F-76B858F83002}" type="pres">
      <dgm:prSet presAssocID="{1F9CD1D2-BEA9-4856-93CC-700CA7FDA090}" presName="textRect" presStyleLbl="revTx" presStyleIdx="1" presStyleCnt="3">
        <dgm:presLayoutVars>
          <dgm:chMax val="1"/>
          <dgm:chPref val="1"/>
        </dgm:presLayoutVars>
      </dgm:prSet>
      <dgm:spPr/>
    </dgm:pt>
    <dgm:pt modelId="{EBDD3AE0-833D-4E88-A089-AFBE4C85E6F1}" type="pres">
      <dgm:prSet presAssocID="{387A71AB-222E-455A-BF69-23B18EA036A6}" presName="sibTrans" presStyleCnt="0"/>
      <dgm:spPr/>
    </dgm:pt>
    <dgm:pt modelId="{8C2BFA9C-DF3D-4E1A-ABAC-D53F1CB05C12}" type="pres">
      <dgm:prSet presAssocID="{1FFE2630-2E85-4520-9662-5A7455BC7227}" presName="compNode" presStyleCnt="0"/>
      <dgm:spPr/>
    </dgm:pt>
    <dgm:pt modelId="{51A1B742-8F7D-4176-A58F-B8AE432A9577}" type="pres">
      <dgm:prSet presAssocID="{1FFE2630-2E85-4520-9662-5A7455BC7227}" presName="iconBgRect" presStyleLbl="bgShp" presStyleIdx="2" presStyleCnt="3"/>
      <dgm:spPr/>
    </dgm:pt>
    <dgm:pt modelId="{34B69B11-EB3B-449A-89D7-82FF4EBB75B9}" type="pres">
      <dgm:prSet presAssocID="{1FFE2630-2E85-4520-9662-5A7455BC72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ACED5168-EC79-46A6-984A-48CBA3DD029D}" type="pres">
      <dgm:prSet presAssocID="{1FFE2630-2E85-4520-9662-5A7455BC7227}" presName="spaceRect" presStyleCnt="0"/>
      <dgm:spPr/>
    </dgm:pt>
    <dgm:pt modelId="{07D983B1-1893-4EF7-98D3-30670452EBBE}" type="pres">
      <dgm:prSet presAssocID="{1FFE2630-2E85-4520-9662-5A7455BC7227}" presName="textRect" presStyleLbl="revTx" presStyleIdx="2" presStyleCnt="3">
        <dgm:presLayoutVars>
          <dgm:chMax val="1"/>
          <dgm:chPref val="1"/>
        </dgm:presLayoutVars>
      </dgm:prSet>
      <dgm:spPr/>
    </dgm:pt>
  </dgm:ptLst>
  <dgm:cxnLst>
    <dgm:cxn modelId="{498C5E20-B780-4FAB-94A6-A138029E25DC}" type="presOf" srcId="{4582D8BE-6B4B-43DA-9732-B1309C27B726}" destId="{0903E912-6AE9-4372-B929-97489B146279}" srcOrd="0" destOrd="0" presId="urn:microsoft.com/office/officeart/2018/5/layout/IconCircleLabelList"/>
    <dgm:cxn modelId="{3397293C-E7E3-4113-B691-A6575AED94AA}" srcId="{5C04095A-F58A-4291-872A-DBF58703AC9D}" destId="{4582D8BE-6B4B-43DA-9732-B1309C27B726}" srcOrd="0" destOrd="0" parTransId="{32D61BE3-A038-4ADB-B762-761A245186C3}" sibTransId="{3D72C9FC-0A6C-4EF2-9740-1871CFDA6BCB}"/>
    <dgm:cxn modelId="{B1DFE45D-005C-4CE0-9256-9EFA84025CD0}" type="presOf" srcId="{1FFE2630-2E85-4520-9662-5A7455BC7227}" destId="{07D983B1-1893-4EF7-98D3-30670452EBBE}" srcOrd="0" destOrd="0" presId="urn:microsoft.com/office/officeart/2018/5/layout/IconCircleLabelList"/>
    <dgm:cxn modelId="{07DA5993-17E9-4830-8574-1258CBBF6822}" type="presOf" srcId="{5C04095A-F58A-4291-872A-DBF58703AC9D}" destId="{33A4110D-4748-472C-B6D8-ABB3294FA3D4}" srcOrd="0" destOrd="0" presId="urn:microsoft.com/office/officeart/2018/5/layout/IconCircleLabelList"/>
    <dgm:cxn modelId="{CDED69C2-4503-43B8-81DA-A5F4923CE07A}" srcId="{5C04095A-F58A-4291-872A-DBF58703AC9D}" destId="{1FFE2630-2E85-4520-9662-5A7455BC7227}" srcOrd="2" destOrd="0" parTransId="{FF01EC27-E3F8-422B-9B84-38D0BDC403E3}" sibTransId="{D1525EAA-B4D9-4CE7-B7DB-4EBA8F880F7E}"/>
    <dgm:cxn modelId="{EC1501D4-4D7C-497C-B8A6-9B185C9282C0}" srcId="{5C04095A-F58A-4291-872A-DBF58703AC9D}" destId="{1F9CD1D2-BEA9-4856-93CC-700CA7FDA090}" srcOrd="1" destOrd="0" parTransId="{A347C007-312E-4D53-9DD7-DDED3BA5F0E8}" sibTransId="{387A71AB-222E-455A-BF69-23B18EA036A6}"/>
    <dgm:cxn modelId="{ABD673F4-BBA4-493F-ACA5-EC11C38BB62E}" type="presOf" srcId="{1F9CD1D2-BEA9-4856-93CC-700CA7FDA090}" destId="{B96CA213-72A9-4E08-853F-76B858F83002}" srcOrd="0" destOrd="0" presId="urn:microsoft.com/office/officeart/2018/5/layout/IconCircleLabelList"/>
    <dgm:cxn modelId="{B340F5DE-3D43-4CE7-A51C-6E9227AE98B5}" type="presParOf" srcId="{33A4110D-4748-472C-B6D8-ABB3294FA3D4}" destId="{A85EF0FA-B4A6-42C2-A639-204B4BE8D0CB}" srcOrd="0" destOrd="0" presId="urn:microsoft.com/office/officeart/2018/5/layout/IconCircleLabelList"/>
    <dgm:cxn modelId="{C1901C86-BA23-45A1-94CB-35EF7DF6DF8C}" type="presParOf" srcId="{A85EF0FA-B4A6-42C2-A639-204B4BE8D0CB}" destId="{C6689BCF-5C6D-4A79-8E1C-52F8B6109577}" srcOrd="0" destOrd="0" presId="urn:microsoft.com/office/officeart/2018/5/layout/IconCircleLabelList"/>
    <dgm:cxn modelId="{C693482E-9553-4989-AAC5-9290EC574CC3}" type="presParOf" srcId="{A85EF0FA-B4A6-42C2-A639-204B4BE8D0CB}" destId="{68FF641B-DF61-4B1F-8DD0-3F6D9BDCE95F}" srcOrd="1" destOrd="0" presId="urn:microsoft.com/office/officeart/2018/5/layout/IconCircleLabelList"/>
    <dgm:cxn modelId="{6FB5CC20-0B2E-4601-ACDC-530A64EC59C2}" type="presParOf" srcId="{A85EF0FA-B4A6-42C2-A639-204B4BE8D0CB}" destId="{04A2B986-5527-4F35-A643-8113756EC9D1}" srcOrd="2" destOrd="0" presId="urn:microsoft.com/office/officeart/2018/5/layout/IconCircleLabelList"/>
    <dgm:cxn modelId="{332E98B6-2F04-4723-AF8A-C9472921945A}" type="presParOf" srcId="{A85EF0FA-B4A6-42C2-A639-204B4BE8D0CB}" destId="{0903E912-6AE9-4372-B929-97489B146279}" srcOrd="3" destOrd="0" presId="urn:microsoft.com/office/officeart/2018/5/layout/IconCircleLabelList"/>
    <dgm:cxn modelId="{6F628EEC-1EBB-469A-BB21-09B2E3F45E1D}" type="presParOf" srcId="{33A4110D-4748-472C-B6D8-ABB3294FA3D4}" destId="{B3A36668-3ADE-44BB-B58A-B7E36A2C093C}" srcOrd="1" destOrd="0" presId="urn:microsoft.com/office/officeart/2018/5/layout/IconCircleLabelList"/>
    <dgm:cxn modelId="{E866CAF0-3BC7-4302-BCF9-1BCA41B291C7}" type="presParOf" srcId="{33A4110D-4748-472C-B6D8-ABB3294FA3D4}" destId="{F26D1F9B-C131-41BD-A379-1F931524BB70}" srcOrd="2" destOrd="0" presId="urn:microsoft.com/office/officeart/2018/5/layout/IconCircleLabelList"/>
    <dgm:cxn modelId="{290B5AE1-CDE4-4F67-A369-93FD5D272187}" type="presParOf" srcId="{F26D1F9B-C131-41BD-A379-1F931524BB70}" destId="{DBE0FA6B-4AF6-436D-ABFE-99A9B5E8864F}" srcOrd="0" destOrd="0" presId="urn:microsoft.com/office/officeart/2018/5/layout/IconCircleLabelList"/>
    <dgm:cxn modelId="{5871B344-7498-4D63-9A2E-AFF959D443A7}" type="presParOf" srcId="{F26D1F9B-C131-41BD-A379-1F931524BB70}" destId="{AB30A3FF-38EC-4D2D-BB23-E195D99556B7}" srcOrd="1" destOrd="0" presId="urn:microsoft.com/office/officeart/2018/5/layout/IconCircleLabelList"/>
    <dgm:cxn modelId="{53C27A0F-FDBD-4386-862F-119FC3372EBC}" type="presParOf" srcId="{F26D1F9B-C131-41BD-A379-1F931524BB70}" destId="{5802AB3E-AD3C-463B-B621-BCB0FBD982C6}" srcOrd="2" destOrd="0" presId="urn:microsoft.com/office/officeart/2018/5/layout/IconCircleLabelList"/>
    <dgm:cxn modelId="{D064C997-14E8-40DE-9402-1030413B7305}" type="presParOf" srcId="{F26D1F9B-C131-41BD-A379-1F931524BB70}" destId="{B96CA213-72A9-4E08-853F-76B858F83002}" srcOrd="3" destOrd="0" presId="urn:microsoft.com/office/officeart/2018/5/layout/IconCircleLabelList"/>
    <dgm:cxn modelId="{F5B04C4A-F08F-42BF-A670-41AAE869D156}" type="presParOf" srcId="{33A4110D-4748-472C-B6D8-ABB3294FA3D4}" destId="{EBDD3AE0-833D-4E88-A089-AFBE4C85E6F1}" srcOrd="3" destOrd="0" presId="urn:microsoft.com/office/officeart/2018/5/layout/IconCircleLabelList"/>
    <dgm:cxn modelId="{3C225C29-240C-4394-BE2D-A8BEA6B6D97C}" type="presParOf" srcId="{33A4110D-4748-472C-B6D8-ABB3294FA3D4}" destId="{8C2BFA9C-DF3D-4E1A-ABAC-D53F1CB05C12}" srcOrd="4" destOrd="0" presId="urn:microsoft.com/office/officeart/2018/5/layout/IconCircleLabelList"/>
    <dgm:cxn modelId="{9AFF579E-A690-4E51-AA40-812003FC6868}" type="presParOf" srcId="{8C2BFA9C-DF3D-4E1A-ABAC-D53F1CB05C12}" destId="{51A1B742-8F7D-4176-A58F-B8AE432A9577}" srcOrd="0" destOrd="0" presId="urn:microsoft.com/office/officeart/2018/5/layout/IconCircleLabelList"/>
    <dgm:cxn modelId="{E9161419-74A9-4F46-910B-8193FC89BF5B}" type="presParOf" srcId="{8C2BFA9C-DF3D-4E1A-ABAC-D53F1CB05C12}" destId="{34B69B11-EB3B-449A-89D7-82FF4EBB75B9}" srcOrd="1" destOrd="0" presId="urn:microsoft.com/office/officeart/2018/5/layout/IconCircleLabelList"/>
    <dgm:cxn modelId="{60042A09-2CA4-42CA-867D-458BEB51D8A1}" type="presParOf" srcId="{8C2BFA9C-DF3D-4E1A-ABAC-D53F1CB05C12}" destId="{ACED5168-EC79-46A6-984A-48CBA3DD029D}" srcOrd="2" destOrd="0" presId="urn:microsoft.com/office/officeart/2018/5/layout/IconCircleLabelList"/>
    <dgm:cxn modelId="{FDABF9E8-2015-4523-A5A6-8DB361B37DEB}" type="presParOf" srcId="{8C2BFA9C-DF3D-4E1A-ABAC-D53F1CB05C12}" destId="{07D983B1-1893-4EF7-98D3-30670452EBB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C04095A-F58A-4291-872A-DBF58703AC9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582D8BE-6B4B-43DA-9732-B1309C27B726}">
      <dgm:prSet custT="1"/>
      <dgm:spPr/>
      <dgm:t>
        <a:bodyPr/>
        <a:lstStyle/>
        <a:p>
          <a:pPr>
            <a:lnSpc>
              <a:spcPct val="100000"/>
            </a:lnSpc>
            <a:defRPr cap="all"/>
          </a:pPr>
          <a:r>
            <a:rPr lang="en-US" sz="1600" b="1" i="0" cap="none" dirty="0"/>
            <a:t>In Phases I-III: </a:t>
          </a:r>
          <a:r>
            <a:rPr lang="en-US" sz="1600" b="0" i="0" cap="none" dirty="0"/>
            <a:t>What needs to happen? What structures do we need to work collectively to make it happen?</a:t>
          </a:r>
          <a:endParaRPr lang="en-US" sz="1600" b="0" cap="none" dirty="0"/>
        </a:p>
      </dgm:t>
    </dgm:pt>
    <dgm:pt modelId="{32D61BE3-A038-4ADB-B762-761A245186C3}" type="parTrans" cxnId="{3397293C-E7E3-4113-B691-A6575AED94AA}">
      <dgm:prSet/>
      <dgm:spPr/>
      <dgm:t>
        <a:bodyPr/>
        <a:lstStyle/>
        <a:p>
          <a:endParaRPr lang="en-US"/>
        </a:p>
      </dgm:t>
    </dgm:pt>
    <dgm:pt modelId="{3D72C9FC-0A6C-4EF2-9740-1871CFDA6BCB}" type="sibTrans" cxnId="{3397293C-E7E3-4113-B691-A6575AED94AA}">
      <dgm:prSet/>
      <dgm:spPr/>
      <dgm:t>
        <a:bodyPr/>
        <a:lstStyle/>
        <a:p>
          <a:endParaRPr lang="en-US"/>
        </a:p>
      </dgm:t>
    </dgm:pt>
    <dgm:pt modelId="{1F9CD1D2-BEA9-4856-93CC-700CA7FDA090}">
      <dgm:prSet custT="1"/>
      <dgm:spPr/>
      <dgm:t>
        <a:bodyPr/>
        <a:lstStyle/>
        <a:p>
          <a:pPr>
            <a:lnSpc>
              <a:spcPct val="100000"/>
            </a:lnSpc>
            <a:defRPr cap="all"/>
          </a:pPr>
          <a:r>
            <a:rPr lang="en-US" sz="1600" b="1" i="0" cap="none" dirty="0"/>
            <a:t>In Phase IV: </a:t>
          </a:r>
          <a:r>
            <a:rPr lang="en-US" sz="1600" b="0" i="0" cap="none" dirty="0"/>
            <a:t>How well is it working? What else is needed?</a:t>
          </a:r>
          <a:endParaRPr lang="en-US" sz="1600" b="0" cap="none" dirty="0"/>
        </a:p>
      </dgm:t>
    </dgm:pt>
    <dgm:pt modelId="{A347C007-312E-4D53-9DD7-DDED3BA5F0E8}" type="parTrans" cxnId="{EC1501D4-4D7C-497C-B8A6-9B185C9282C0}">
      <dgm:prSet/>
      <dgm:spPr/>
      <dgm:t>
        <a:bodyPr/>
        <a:lstStyle/>
        <a:p>
          <a:endParaRPr lang="en-US"/>
        </a:p>
      </dgm:t>
    </dgm:pt>
    <dgm:pt modelId="{387A71AB-222E-455A-BF69-23B18EA036A6}" type="sibTrans" cxnId="{EC1501D4-4D7C-497C-B8A6-9B185C9282C0}">
      <dgm:prSet/>
      <dgm:spPr/>
      <dgm:t>
        <a:bodyPr/>
        <a:lstStyle/>
        <a:p>
          <a:endParaRPr lang="en-US"/>
        </a:p>
      </dgm:t>
    </dgm:pt>
    <dgm:pt modelId="{1FFE2630-2E85-4520-9662-5A7455BC7227}">
      <dgm:prSet custT="1"/>
      <dgm:spPr/>
      <dgm:t>
        <a:bodyPr/>
        <a:lstStyle/>
        <a:p>
          <a:pPr>
            <a:lnSpc>
              <a:spcPct val="100000"/>
            </a:lnSpc>
            <a:defRPr cap="all"/>
          </a:pPr>
          <a:r>
            <a:rPr lang="en-US" sz="1600" b="1" i="0" cap="none" dirty="0"/>
            <a:t>In Phase V: </a:t>
          </a:r>
          <a:r>
            <a:rPr lang="en-US" sz="1600" b="0" i="0" cap="none" dirty="0"/>
            <a:t>What difference are we making? How is our work sustained?</a:t>
          </a:r>
          <a:endParaRPr lang="en-US" sz="1600" b="0" cap="none" dirty="0"/>
        </a:p>
      </dgm:t>
    </dgm:pt>
    <dgm:pt modelId="{FF01EC27-E3F8-422B-9B84-38D0BDC403E3}" type="parTrans" cxnId="{CDED69C2-4503-43B8-81DA-A5F4923CE07A}">
      <dgm:prSet/>
      <dgm:spPr/>
      <dgm:t>
        <a:bodyPr/>
        <a:lstStyle/>
        <a:p>
          <a:endParaRPr lang="en-US"/>
        </a:p>
      </dgm:t>
    </dgm:pt>
    <dgm:pt modelId="{D1525EAA-B4D9-4CE7-B7DB-4EBA8F880F7E}" type="sibTrans" cxnId="{CDED69C2-4503-43B8-81DA-A5F4923CE07A}">
      <dgm:prSet/>
      <dgm:spPr/>
      <dgm:t>
        <a:bodyPr/>
        <a:lstStyle/>
        <a:p>
          <a:endParaRPr lang="en-US"/>
        </a:p>
      </dgm:t>
    </dgm:pt>
    <dgm:pt modelId="{33A4110D-4748-472C-B6D8-ABB3294FA3D4}" type="pres">
      <dgm:prSet presAssocID="{5C04095A-F58A-4291-872A-DBF58703AC9D}" presName="root" presStyleCnt="0">
        <dgm:presLayoutVars>
          <dgm:dir/>
          <dgm:resizeHandles val="exact"/>
        </dgm:presLayoutVars>
      </dgm:prSet>
      <dgm:spPr/>
    </dgm:pt>
    <dgm:pt modelId="{A85EF0FA-B4A6-42C2-A639-204B4BE8D0CB}" type="pres">
      <dgm:prSet presAssocID="{4582D8BE-6B4B-43DA-9732-B1309C27B726}" presName="compNode" presStyleCnt="0"/>
      <dgm:spPr/>
    </dgm:pt>
    <dgm:pt modelId="{C6689BCF-5C6D-4A79-8E1C-52F8B6109577}" type="pres">
      <dgm:prSet presAssocID="{4582D8BE-6B4B-43DA-9732-B1309C27B726}" presName="iconBgRect" presStyleLbl="bgShp" presStyleIdx="0" presStyleCnt="3"/>
      <dgm:spPr/>
    </dgm:pt>
    <dgm:pt modelId="{68FF641B-DF61-4B1F-8DD0-3F6D9BDCE95F}" type="pres">
      <dgm:prSet presAssocID="{4582D8BE-6B4B-43DA-9732-B1309C27B7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04A2B986-5527-4F35-A643-8113756EC9D1}" type="pres">
      <dgm:prSet presAssocID="{4582D8BE-6B4B-43DA-9732-B1309C27B726}" presName="spaceRect" presStyleCnt="0"/>
      <dgm:spPr/>
    </dgm:pt>
    <dgm:pt modelId="{0903E912-6AE9-4372-B929-97489B146279}" type="pres">
      <dgm:prSet presAssocID="{4582D8BE-6B4B-43DA-9732-B1309C27B726}" presName="textRect" presStyleLbl="revTx" presStyleIdx="0" presStyleCnt="3">
        <dgm:presLayoutVars>
          <dgm:chMax val="1"/>
          <dgm:chPref val="1"/>
        </dgm:presLayoutVars>
      </dgm:prSet>
      <dgm:spPr/>
    </dgm:pt>
    <dgm:pt modelId="{B3A36668-3ADE-44BB-B58A-B7E36A2C093C}" type="pres">
      <dgm:prSet presAssocID="{3D72C9FC-0A6C-4EF2-9740-1871CFDA6BCB}" presName="sibTrans" presStyleCnt="0"/>
      <dgm:spPr/>
    </dgm:pt>
    <dgm:pt modelId="{F26D1F9B-C131-41BD-A379-1F931524BB70}" type="pres">
      <dgm:prSet presAssocID="{1F9CD1D2-BEA9-4856-93CC-700CA7FDA090}" presName="compNode" presStyleCnt="0"/>
      <dgm:spPr/>
    </dgm:pt>
    <dgm:pt modelId="{DBE0FA6B-4AF6-436D-ABFE-99A9B5E8864F}" type="pres">
      <dgm:prSet presAssocID="{1F9CD1D2-BEA9-4856-93CC-700CA7FDA090}" presName="iconBgRect" presStyleLbl="bgShp" presStyleIdx="1" presStyleCnt="3"/>
      <dgm:spPr/>
    </dgm:pt>
    <dgm:pt modelId="{AB30A3FF-38EC-4D2D-BB23-E195D99556B7}" type="pres">
      <dgm:prSet presAssocID="{1F9CD1D2-BEA9-4856-93CC-700CA7FDA0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5802AB3E-AD3C-463B-B621-BCB0FBD982C6}" type="pres">
      <dgm:prSet presAssocID="{1F9CD1D2-BEA9-4856-93CC-700CA7FDA090}" presName="spaceRect" presStyleCnt="0"/>
      <dgm:spPr/>
    </dgm:pt>
    <dgm:pt modelId="{B96CA213-72A9-4E08-853F-76B858F83002}" type="pres">
      <dgm:prSet presAssocID="{1F9CD1D2-BEA9-4856-93CC-700CA7FDA090}" presName="textRect" presStyleLbl="revTx" presStyleIdx="1" presStyleCnt="3">
        <dgm:presLayoutVars>
          <dgm:chMax val="1"/>
          <dgm:chPref val="1"/>
        </dgm:presLayoutVars>
      </dgm:prSet>
      <dgm:spPr/>
    </dgm:pt>
    <dgm:pt modelId="{EBDD3AE0-833D-4E88-A089-AFBE4C85E6F1}" type="pres">
      <dgm:prSet presAssocID="{387A71AB-222E-455A-BF69-23B18EA036A6}" presName="sibTrans" presStyleCnt="0"/>
      <dgm:spPr/>
    </dgm:pt>
    <dgm:pt modelId="{8C2BFA9C-DF3D-4E1A-ABAC-D53F1CB05C12}" type="pres">
      <dgm:prSet presAssocID="{1FFE2630-2E85-4520-9662-5A7455BC7227}" presName="compNode" presStyleCnt="0"/>
      <dgm:spPr/>
    </dgm:pt>
    <dgm:pt modelId="{51A1B742-8F7D-4176-A58F-B8AE432A9577}" type="pres">
      <dgm:prSet presAssocID="{1FFE2630-2E85-4520-9662-5A7455BC7227}" presName="iconBgRect" presStyleLbl="bgShp" presStyleIdx="2" presStyleCnt="3"/>
      <dgm:spPr/>
    </dgm:pt>
    <dgm:pt modelId="{34B69B11-EB3B-449A-89D7-82FF4EBB75B9}" type="pres">
      <dgm:prSet presAssocID="{1FFE2630-2E85-4520-9662-5A7455BC72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ACED5168-EC79-46A6-984A-48CBA3DD029D}" type="pres">
      <dgm:prSet presAssocID="{1FFE2630-2E85-4520-9662-5A7455BC7227}" presName="spaceRect" presStyleCnt="0"/>
      <dgm:spPr/>
    </dgm:pt>
    <dgm:pt modelId="{07D983B1-1893-4EF7-98D3-30670452EBBE}" type="pres">
      <dgm:prSet presAssocID="{1FFE2630-2E85-4520-9662-5A7455BC7227}" presName="textRect" presStyleLbl="revTx" presStyleIdx="2" presStyleCnt="3">
        <dgm:presLayoutVars>
          <dgm:chMax val="1"/>
          <dgm:chPref val="1"/>
        </dgm:presLayoutVars>
      </dgm:prSet>
      <dgm:spPr/>
    </dgm:pt>
  </dgm:ptLst>
  <dgm:cxnLst>
    <dgm:cxn modelId="{498C5E20-B780-4FAB-94A6-A138029E25DC}" type="presOf" srcId="{4582D8BE-6B4B-43DA-9732-B1309C27B726}" destId="{0903E912-6AE9-4372-B929-97489B146279}" srcOrd="0" destOrd="0" presId="urn:microsoft.com/office/officeart/2018/5/layout/IconCircleLabelList"/>
    <dgm:cxn modelId="{3397293C-E7E3-4113-B691-A6575AED94AA}" srcId="{5C04095A-F58A-4291-872A-DBF58703AC9D}" destId="{4582D8BE-6B4B-43DA-9732-B1309C27B726}" srcOrd="0" destOrd="0" parTransId="{32D61BE3-A038-4ADB-B762-761A245186C3}" sibTransId="{3D72C9FC-0A6C-4EF2-9740-1871CFDA6BCB}"/>
    <dgm:cxn modelId="{B1DFE45D-005C-4CE0-9256-9EFA84025CD0}" type="presOf" srcId="{1FFE2630-2E85-4520-9662-5A7455BC7227}" destId="{07D983B1-1893-4EF7-98D3-30670452EBBE}" srcOrd="0" destOrd="0" presId="urn:microsoft.com/office/officeart/2018/5/layout/IconCircleLabelList"/>
    <dgm:cxn modelId="{07DA5993-17E9-4830-8574-1258CBBF6822}" type="presOf" srcId="{5C04095A-F58A-4291-872A-DBF58703AC9D}" destId="{33A4110D-4748-472C-B6D8-ABB3294FA3D4}" srcOrd="0" destOrd="0" presId="urn:microsoft.com/office/officeart/2018/5/layout/IconCircleLabelList"/>
    <dgm:cxn modelId="{CDED69C2-4503-43B8-81DA-A5F4923CE07A}" srcId="{5C04095A-F58A-4291-872A-DBF58703AC9D}" destId="{1FFE2630-2E85-4520-9662-5A7455BC7227}" srcOrd="2" destOrd="0" parTransId="{FF01EC27-E3F8-422B-9B84-38D0BDC403E3}" sibTransId="{D1525EAA-B4D9-4CE7-B7DB-4EBA8F880F7E}"/>
    <dgm:cxn modelId="{EC1501D4-4D7C-497C-B8A6-9B185C9282C0}" srcId="{5C04095A-F58A-4291-872A-DBF58703AC9D}" destId="{1F9CD1D2-BEA9-4856-93CC-700CA7FDA090}" srcOrd="1" destOrd="0" parTransId="{A347C007-312E-4D53-9DD7-DDED3BA5F0E8}" sibTransId="{387A71AB-222E-455A-BF69-23B18EA036A6}"/>
    <dgm:cxn modelId="{ABD673F4-BBA4-493F-ACA5-EC11C38BB62E}" type="presOf" srcId="{1F9CD1D2-BEA9-4856-93CC-700CA7FDA090}" destId="{B96CA213-72A9-4E08-853F-76B858F83002}" srcOrd="0" destOrd="0" presId="urn:microsoft.com/office/officeart/2018/5/layout/IconCircleLabelList"/>
    <dgm:cxn modelId="{B340F5DE-3D43-4CE7-A51C-6E9227AE98B5}" type="presParOf" srcId="{33A4110D-4748-472C-B6D8-ABB3294FA3D4}" destId="{A85EF0FA-B4A6-42C2-A639-204B4BE8D0CB}" srcOrd="0" destOrd="0" presId="urn:microsoft.com/office/officeart/2018/5/layout/IconCircleLabelList"/>
    <dgm:cxn modelId="{C1901C86-BA23-45A1-94CB-35EF7DF6DF8C}" type="presParOf" srcId="{A85EF0FA-B4A6-42C2-A639-204B4BE8D0CB}" destId="{C6689BCF-5C6D-4A79-8E1C-52F8B6109577}" srcOrd="0" destOrd="0" presId="urn:microsoft.com/office/officeart/2018/5/layout/IconCircleLabelList"/>
    <dgm:cxn modelId="{C693482E-9553-4989-AAC5-9290EC574CC3}" type="presParOf" srcId="{A85EF0FA-B4A6-42C2-A639-204B4BE8D0CB}" destId="{68FF641B-DF61-4B1F-8DD0-3F6D9BDCE95F}" srcOrd="1" destOrd="0" presId="urn:microsoft.com/office/officeart/2018/5/layout/IconCircleLabelList"/>
    <dgm:cxn modelId="{6FB5CC20-0B2E-4601-ACDC-530A64EC59C2}" type="presParOf" srcId="{A85EF0FA-B4A6-42C2-A639-204B4BE8D0CB}" destId="{04A2B986-5527-4F35-A643-8113756EC9D1}" srcOrd="2" destOrd="0" presId="urn:microsoft.com/office/officeart/2018/5/layout/IconCircleLabelList"/>
    <dgm:cxn modelId="{332E98B6-2F04-4723-AF8A-C9472921945A}" type="presParOf" srcId="{A85EF0FA-B4A6-42C2-A639-204B4BE8D0CB}" destId="{0903E912-6AE9-4372-B929-97489B146279}" srcOrd="3" destOrd="0" presId="urn:microsoft.com/office/officeart/2018/5/layout/IconCircleLabelList"/>
    <dgm:cxn modelId="{6F628EEC-1EBB-469A-BB21-09B2E3F45E1D}" type="presParOf" srcId="{33A4110D-4748-472C-B6D8-ABB3294FA3D4}" destId="{B3A36668-3ADE-44BB-B58A-B7E36A2C093C}" srcOrd="1" destOrd="0" presId="urn:microsoft.com/office/officeart/2018/5/layout/IconCircleLabelList"/>
    <dgm:cxn modelId="{E866CAF0-3BC7-4302-BCF9-1BCA41B291C7}" type="presParOf" srcId="{33A4110D-4748-472C-B6D8-ABB3294FA3D4}" destId="{F26D1F9B-C131-41BD-A379-1F931524BB70}" srcOrd="2" destOrd="0" presId="urn:microsoft.com/office/officeart/2018/5/layout/IconCircleLabelList"/>
    <dgm:cxn modelId="{290B5AE1-CDE4-4F67-A369-93FD5D272187}" type="presParOf" srcId="{F26D1F9B-C131-41BD-A379-1F931524BB70}" destId="{DBE0FA6B-4AF6-436D-ABFE-99A9B5E8864F}" srcOrd="0" destOrd="0" presId="urn:microsoft.com/office/officeart/2018/5/layout/IconCircleLabelList"/>
    <dgm:cxn modelId="{5871B344-7498-4D63-9A2E-AFF959D443A7}" type="presParOf" srcId="{F26D1F9B-C131-41BD-A379-1F931524BB70}" destId="{AB30A3FF-38EC-4D2D-BB23-E195D99556B7}" srcOrd="1" destOrd="0" presId="urn:microsoft.com/office/officeart/2018/5/layout/IconCircleLabelList"/>
    <dgm:cxn modelId="{53C27A0F-FDBD-4386-862F-119FC3372EBC}" type="presParOf" srcId="{F26D1F9B-C131-41BD-A379-1F931524BB70}" destId="{5802AB3E-AD3C-463B-B621-BCB0FBD982C6}" srcOrd="2" destOrd="0" presId="urn:microsoft.com/office/officeart/2018/5/layout/IconCircleLabelList"/>
    <dgm:cxn modelId="{D064C997-14E8-40DE-9402-1030413B7305}" type="presParOf" srcId="{F26D1F9B-C131-41BD-A379-1F931524BB70}" destId="{B96CA213-72A9-4E08-853F-76B858F83002}" srcOrd="3" destOrd="0" presId="urn:microsoft.com/office/officeart/2018/5/layout/IconCircleLabelList"/>
    <dgm:cxn modelId="{F5B04C4A-F08F-42BF-A670-41AAE869D156}" type="presParOf" srcId="{33A4110D-4748-472C-B6D8-ABB3294FA3D4}" destId="{EBDD3AE0-833D-4E88-A089-AFBE4C85E6F1}" srcOrd="3" destOrd="0" presId="urn:microsoft.com/office/officeart/2018/5/layout/IconCircleLabelList"/>
    <dgm:cxn modelId="{3C225C29-240C-4394-BE2D-A8BEA6B6D97C}" type="presParOf" srcId="{33A4110D-4748-472C-B6D8-ABB3294FA3D4}" destId="{8C2BFA9C-DF3D-4E1A-ABAC-D53F1CB05C12}" srcOrd="4" destOrd="0" presId="urn:microsoft.com/office/officeart/2018/5/layout/IconCircleLabelList"/>
    <dgm:cxn modelId="{9AFF579E-A690-4E51-AA40-812003FC6868}" type="presParOf" srcId="{8C2BFA9C-DF3D-4E1A-ABAC-D53F1CB05C12}" destId="{51A1B742-8F7D-4176-A58F-B8AE432A9577}" srcOrd="0" destOrd="0" presId="urn:microsoft.com/office/officeart/2018/5/layout/IconCircleLabelList"/>
    <dgm:cxn modelId="{E9161419-74A9-4F46-910B-8193FC89BF5B}" type="presParOf" srcId="{8C2BFA9C-DF3D-4E1A-ABAC-D53F1CB05C12}" destId="{34B69B11-EB3B-449A-89D7-82FF4EBB75B9}" srcOrd="1" destOrd="0" presId="urn:microsoft.com/office/officeart/2018/5/layout/IconCircleLabelList"/>
    <dgm:cxn modelId="{60042A09-2CA4-42CA-867D-458BEB51D8A1}" type="presParOf" srcId="{8C2BFA9C-DF3D-4E1A-ABAC-D53F1CB05C12}" destId="{ACED5168-EC79-46A6-984A-48CBA3DD029D}" srcOrd="2" destOrd="0" presId="urn:microsoft.com/office/officeart/2018/5/layout/IconCircleLabelList"/>
    <dgm:cxn modelId="{FDABF9E8-2015-4523-A5A6-8DB361B37DEB}" type="presParOf" srcId="{8C2BFA9C-DF3D-4E1A-ABAC-D53F1CB05C12}" destId="{07D983B1-1893-4EF7-98D3-30670452EBB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4D4CC-C66E-4F96-B25A-DFBE043117F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2B1BA9-873D-432D-839A-37559EC95860}">
      <dgm:prSet custT="1"/>
      <dgm:spPr/>
      <dgm:t>
        <a:bodyPr/>
        <a:lstStyle/>
        <a:p>
          <a:pPr>
            <a:lnSpc>
              <a:spcPct val="100000"/>
            </a:lnSpc>
          </a:pPr>
          <a:r>
            <a:rPr lang="en-US" sz="1800" b="0" i="0" dirty="0"/>
            <a:t>Services and programs, often do not adequately address complex challenges</a:t>
          </a:r>
          <a:endParaRPr lang="en-US" sz="1800" dirty="0"/>
        </a:p>
      </dgm:t>
    </dgm:pt>
    <dgm:pt modelId="{BCD72BAC-29C6-44C0-8AD4-A2159AF52527}" type="parTrans" cxnId="{80CB6C30-9B40-4C7E-8566-9B706145073A}">
      <dgm:prSet/>
      <dgm:spPr/>
      <dgm:t>
        <a:bodyPr/>
        <a:lstStyle/>
        <a:p>
          <a:endParaRPr lang="en-US"/>
        </a:p>
      </dgm:t>
    </dgm:pt>
    <dgm:pt modelId="{413DAE37-77EA-48A8-988E-AFC3846615A9}" type="sibTrans" cxnId="{80CB6C30-9B40-4C7E-8566-9B706145073A}">
      <dgm:prSet/>
      <dgm:spPr/>
      <dgm:t>
        <a:bodyPr/>
        <a:lstStyle/>
        <a:p>
          <a:endParaRPr lang="en-US"/>
        </a:p>
      </dgm:t>
    </dgm:pt>
    <dgm:pt modelId="{E0653E7B-1166-4CB8-B095-14491E08E443}">
      <dgm:prSet custT="1"/>
      <dgm:spPr/>
      <dgm:t>
        <a:bodyPr/>
        <a:lstStyle/>
        <a:p>
          <a:pPr>
            <a:lnSpc>
              <a:spcPct val="100000"/>
            </a:lnSpc>
          </a:pPr>
          <a:r>
            <a:rPr lang="en-US" sz="2000" b="0" i="0" dirty="0"/>
            <a:t>Traditional, siloed attempts at problem-solving fail to solve systemic issues</a:t>
          </a:r>
          <a:endParaRPr lang="en-US" sz="2000" dirty="0"/>
        </a:p>
      </dgm:t>
    </dgm:pt>
    <dgm:pt modelId="{0275C8C1-768E-46B6-BC27-7FED0DAFA954}" type="parTrans" cxnId="{78AF2A27-1C30-40FF-8A68-5ABC22CA286D}">
      <dgm:prSet/>
      <dgm:spPr/>
      <dgm:t>
        <a:bodyPr/>
        <a:lstStyle/>
        <a:p>
          <a:endParaRPr lang="en-US"/>
        </a:p>
      </dgm:t>
    </dgm:pt>
    <dgm:pt modelId="{17392BC1-78D8-47B8-9BEB-97EF83EE0C31}" type="sibTrans" cxnId="{78AF2A27-1C30-40FF-8A68-5ABC22CA286D}">
      <dgm:prSet/>
      <dgm:spPr/>
      <dgm:t>
        <a:bodyPr/>
        <a:lstStyle/>
        <a:p>
          <a:endParaRPr lang="en-US"/>
        </a:p>
      </dgm:t>
    </dgm:pt>
    <dgm:pt modelId="{3A3452CA-F419-4C3D-A921-88C335C6DB52}" type="pres">
      <dgm:prSet presAssocID="{4044D4CC-C66E-4F96-B25A-DFBE043117F1}" presName="root" presStyleCnt="0">
        <dgm:presLayoutVars>
          <dgm:dir/>
          <dgm:resizeHandles val="exact"/>
        </dgm:presLayoutVars>
      </dgm:prSet>
      <dgm:spPr/>
    </dgm:pt>
    <dgm:pt modelId="{5621ADAF-0776-49B8-8CFF-7E604D69D31C}" type="pres">
      <dgm:prSet presAssocID="{D42B1BA9-873D-432D-839A-37559EC95860}" presName="compNode" presStyleCnt="0"/>
      <dgm:spPr/>
    </dgm:pt>
    <dgm:pt modelId="{9DE85474-107A-4712-898B-EC8844982D69}" type="pres">
      <dgm:prSet presAssocID="{D42B1BA9-873D-432D-839A-37559EC95860}" presName="bgRect" presStyleLbl="bgShp" presStyleIdx="0" presStyleCnt="2"/>
      <dgm:spPr/>
    </dgm:pt>
    <dgm:pt modelId="{80FE6C46-6094-4DD6-BEB1-1C4A15A20EF4}" type="pres">
      <dgm:prSet presAssocID="{D42B1BA9-873D-432D-839A-37559EC9586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21C699C8-B860-40A5-A34C-47B7EAB47C02}" type="pres">
      <dgm:prSet presAssocID="{D42B1BA9-873D-432D-839A-37559EC95860}" presName="spaceRect" presStyleCnt="0"/>
      <dgm:spPr/>
    </dgm:pt>
    <dgm:pt modelId="{49BF5DD5-78AF-4796-BFAA-FC52A36A1057}" type="pres">
      <dgm:prSet presAssocID="{D42B1BA9-873D-432D-839A-37559EC95860}" presName="parTx" presStyleLbl="revTx" presStyleIdx="0" presStyleCnt="2">
        <dgm:presLayoutVars>
          <dgm:chMax val="0"/>
          <dgm:chPref val="0"/>
        </dgm:presLayoutVars>
      </dgm:prSet>
      <dgm:spPr/>
    </dgm:pt>
    <dgm:pt modelId="{87DDF52E-0F5F-4565-9473-CA35ACDA4AF2}" type="pres">
      <dgm:prSet presAssocID="{413DAE37-77EA-48A8-988E-AFC3846615A9}" presName="sibTrans" presStyleCnt="0"/>
      <dgm:spPr/>
    </dgm:pt>
    <dgm:pt modelId="{18A34D61-B866-4BA0-8F79-3A06736B79DC}" type="pres">
      <dgm:prSet presAssocID="{E0653E7B-1166-4CB8-B095-14491E08E443}" presName="compNode" presStyleCnt="0"/>
      <dgm:spPr/>
    </dgm:pt>
    <dgm:pt modelId="{7DBF7F02-CE47-4798-A771-282D7D38ABAB}" type="pres">
      <dgm:prSet presAssocID="{E0653E7B-1166-4CB8-B095-14491E08E443}" presName="bgRect" presStyleLbl="bgShp" presStyleIdx="1" presStyleCnt="2"/>
      <dgm:spPr/>
    </dgm:pt>
    <dgm:pt modelId="{85B3FA47-62CD-477E-9234-6422A16856CD}" type="pres">
      <dgm:prSet presAssocID="{E0653E7B-1166-4CB8-B095-14491E08E44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BF28DCCB-DA90-4313-B79E-4480902AE2D2}" type="pres">
      <dgm:prSet presAssocID="{E0653E7B-1166-4CB8-B095-14491E08E443}" presName="spaceRect" presStyleCnt="0"/>
      <dgm:spPr/>
    </dgm:pt>
    <dgm:pt modelId="{A6F049D9-5000-4B72-AB2B-ABC5761ECA80}" type="pres">
      <dgm:prSet presAssocID="{E0653E7B-1166-4CB8-B095-14491E08E443}" presName="parTx" presStyleLbl="revTx" presStyleIdx="1" presStyleCnt="2">
        <dgm:presLayoutVars>
          <dgm:chMax val="0"/>
          <dgm:chPref val="0"/>
        </dgm:presLayoutVars>
      </dgm:prSet>
      <dgm:spPr/>
    </dgm:pt>
  </dgm:ptLst>
  <dgm:cxnLst>
    <dgm:cxn modelId="{D0894B06-E71D-4F2C-8853-8E3296462883}" type="presOf" srcId="{D42B1BA9-873D-432D-839A-37559EC95860}" destId="{49BF5DD5-78AF-4796-BFAA-FC52A36A1057}" srcOrd="0" destOrd="0" presId="urn:microsoft.com/office/officeart/2018/2/layout/IconVerticalSolidList"/>
    <dgm:cxn modelId="{78AF2A27-1C30-40FF-8A68-5ABC22CA286D}" srcId="{4044D4CC-C66E-4F96-B25A-DFBE043117F1}" destId="{E0653E7B-1166-4CB8-B095-14491E08E443}" srcOrd="1" destOrd="0" parTransId="{0275C8C1-768E-46B6-BC27-7FED0DAFA954}" sibTransId="{17392BC1-78D8-47B8-9BEB-97EF83EE0C31}"/>
    <dgm:cxn modelId="{80CB6C30-9B40-4C7E-8566-9B706145073A}" srcId="{4044D4CC-C66E-4F96-B25A-DFBE043117F1}" destId="{D42B1BA9-873D-432D-839A-37559EC95860}" srcOrd="0" destOrd="0" parTransId="{BCD72BAC-29C6-44C0-8AD4-A2159AF52527}" sibTransId="{413DAE37-77EA-48A8-988E-AFC3846615A9}"/>
    <dgm:cxn modelId="{CA7483A7-5EF4-429E-B354-E0459E0506D0}" type="presOf" srcId="{E0653E7B-1166-4CB8-B095-14491E08E443}" destId="{A6F049D9-5000-4B72-AB2B-ABC5761ECA80}" srcOrd="0" destOrd="0" presId="urn:microsoft.com/office/officeart/2018/2/layout/IconVerticalSolidList"/>
    <dgm:cxn modelId="{417397FE-3083-4D1E-BA07-92823C973324}" type="presOf" srcId="{4044D4CC-C66E-4F96-B25A-DFBE043117F1}" destId="{3A3452CA-F419-4C3D-A921-88C335C6DB52}" srcOrd="0" destOrd="0" presId="urn:microsoft.com/office/officeart/2018/2/layout/IconVerticalSolidList"/>
    <dgm:cxn modelId="{299BF022-DA0A-490B-A407-8E66694E70E2}" type="presParOf" srcId="{3A3452CA-F419-4C3D-A921-88C335C6DB52}" destId="{5621ADAF-0776-49B8-8CFF-7E604D69D31C}" srcOrd="0" destOrd="0" presId="urn:microsoft.com/office/officeart/2018/2/layout/IconVerticalSolidList"/>
    <dgm:cxn modelId="{9EAF2233-0A2D-43EB-A4A9-CA06221615D6}" type="presParOf" srcId="{5621ADAF-0776-49B8-8CFF-7E604D69D31C}" destId="{9DE85474-107A-4712-898B-EC8844982D69}" srcOrd="0" destOrd="0" presId="urn:microsoft.com/office/officeart/2018/2/layout/IconVerticalSolidList"/>
    <dgm:cxn modelId="{4C031329-F2A2-49E9-97E4-7AC5DA62C92F}" type="presParOf" srcId="{5621ADAF-0776-49B8-8CFF-7E604D69D31C}" destId="{80FE6C46-6094-4DD6-BEB1-1C4A15A20EF4}" srcOrd="1" destOrd="0" presId="urn:microsoft.com/office/officeart/2018/2/layout/IconVerticalSolidList"/>
    <dgm:cxn modelId="{5AA794A4-E1FC-4D23-9D00-E4B85D510B35}" type="presParOf" srcId="{5621ADAF-0776-49B8-8CFF-7E604D69D31C}" destId="{21C699C8-B860-40A5-A34C-47B7EAB47C02}" srcOrd="2" destOrd="0" presId="urn:microsoft.com/office/officeart/2018/2/layout/IconVerticalSolidList"/>
    <dgm:cxn modelId="{203ECB8D-0151-494C-A927-74A27F523BFB}" type="presParOf" srcId="{5621ADAF-0776-49B8-8CFF-7E604D69D31C}" destId="{49BF5DD5-78AF-4796-BFAA-FC52A36A1057}" srcOrd="3" destOrd="0" presId="urn:microsoft.com/office/officeart/2018/2/layout/IconVerticalSolidList"/>
    <dgm:cxn modelId="{92AB2714-BB43-4137-BFD2-BF94A41C093A}" type="presParOf" srcId="{3A3452CA-F419-4C3D-A921-88C335C6DB52}" destId="{87DDF52E-0F5F-4565-9473-CA35ACDA4AF2}" srcOrd="1" destOrd="0" presId="urn:microsoft.com/office/officeart/2018/2/layout/IconVerticalSolidList"/>
    <dgm:cxn modelId="{77055F4C-4F60-41A6-B3FB-265AC10EEA69}" type="presParOf" srcId="{3A3452CA-F419-4C3D-A921-88C335C6DB52}" destId="{18A34D61-B866-4BA0-8F79-3A06736B79DC}" srcOrd="2" destOrd="0" presId="urn:microsoft.com/office/officeart/2018/2/layout/IconVerticalSolidList"/>
    <dgm:cxn modelId="{EF4E814E-0DB3-438B-A9B5-980CDCE4C99D}" type="presParOf" srcId="{18A34D61-B866-4BA0-8F79-3A06736B79DC}" destId="{7DBF7F02-CE47-4798-A771-282D7D38ABAB}" srcOrd="0" destOrd="0" presId="urn:microsoft.com/office/officeart/2018/2/layout/IconVerticalSolidList"/>
    <dgm:cxn modelId="{202375BF-BF63-4A3A-8D2C-D67ABE467AD0}" type="presParOf" srcId="{18A34D61-B866-4BA0-8F79-3A06736B79DC}" destId="{85B3FA47-62CD-477E-9234-6422A16856CD}" srcOrd="1" destOrd="0" presId="urn:microsoft.com/office/officeart/2018/2/layout/IconVerticalSolidList"/>
    <dgm:cxn modelId="{4CFEE627-7CA6-471D-AC18-ACE1546E61DF}" type="presParOf" srcId="{18A34D61-B866-4BA0-8F79-3A06736B79DC}" destId="{BF28DCCB-DA90-4313-B79E-4480902AE2D2}" srcOrd="2" destOrd="0" presId="urn:microsoft.com/office/officeart/2018/2/layout/IconVerticalSolidList"/>
    <dgm:cxn modelId="{B4A55939-2592-40E7-AFF7-B651A43B5457}" type="presParOf" srcId="{18A34D61-B866-4BA0-8F79-3A06736B79DC}" destId="{A6F049D9-5000-4B72-AB2B-ABC5761ECA8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DF6B38-F662-4FE2-A46D-91ECC0D60194}"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40C4B9BD-8726-417C-AC81-53388D1AD303}">
      <dgm:prSet custT="1"/>
      <dgm:spPr/>
      <dgm:t>
        <a:bodyPr/>
        <a:lstStyle/>
        <a:p>
          <a:pPr>
            <a:lnSpc>
              <a:spcPct val="100000"/>
            </a:lnSpc>
            <a:defRPr cap="all"/>
          </a:pPr>
          <a:r>
            <a:rPr lang="en-US" sz="1600" b="1" dirty="0"/>
            <a:t>Common Agenda</a:t>
          </a:r>
        </a:p>
      </dgm:t>
    </dgm:pt>
    <dgm:pt modelId="{A8233D93-6E1C-4A46-8684-D5C2DBF23FD4}" type="parTrans" cxnId="{64C1CEB8-2A2E-4050-B276-BC5BC188077B}">
      <dgm:prSet/>
      <dgm:spPr/>
      <dgm:t>
        <a:bodyPr/>
        <a:lstStyle/>
        <a:p>
          <a:endParaRPr lang="en-US"/>
        </a:p>
      </dgm:t>
    </dgm:pt>
    <dgm:pt modelId="{88D5FDE5-AAF9-4B3A-8BA7-E2AAE3A7CD64}" type="sibTrans" cxnId="{64C1CEB8-2A2E-4050-B276-BC5BC188077B}">
      <dgm:prSet/>
      <dgm:spPr/>
      <dgm:t>
        <a:bodyPr/>
        <a:lstStyle/>
        <a:p>
          <a:endParaRPr lang="en-US"/>
        </a:p>
      </dgm:t>
    </dgm:pt>
    <dgm:pt modelId="{9C141241-B540-4EBA-9C9D-425FA31377EA}">
      <dgm:prSet custT="1"/>
      <dgm:spPr/>
      <dgm:t>
        <a:bodyPr/>
        <a:lstStyle/>
        <a:p>
          <a:pPr>
            <a:lnSpc>
              <a:spcPct val="100000"/>
            </a:lnSpc>
            <a:defRPr cap="all"/>
          </a:pPr>
          <a:r>
            <a:rPr lang="en-US" sz="1600" b="1" dirty="0"/>
            <a:t>Shared Measurement</a:t>
          </a:r>
        </a:p>
      </dgm:t>
    </dgm:pt>
    <dgm:pt modelId="{BE1AABBF-9268-4865-9233-1658634A8F36}" type="parTrans" cxnId="{F463A00C-AEB5-44AF-A9C4-582ED3251056}">
      <dgm:prSet/>
      <dgm:spPr/>
      <dgm:t>
        <a:bodyPr/>
        <a:lstStyle/>
        <a:p>
          <a:endParaRPr lang="en-US"/>
        </a:p>
      </dgm:t>
    </dgm:pt>
    <dgm:pt modelId="{968AEDE0-F0EA-4F05-9DB8-C8E80B9A6B34}" type="sibTrans" cxnId="{F463A00C-AEB5-44AF-A9C4-582ED3251056}">
      <dgm:prSet/>
      <dgm:spPr/>
      <dgm:t>
        <a:bodyPr/>
        <a:lstStyle/>
        <a:p>
          <a:endParaRPr lang="en-US"/>
        </a:p>
      </dgm:t>
    </dgm:pt>
    <dgm:pt modelId="{0BD815AD-605F-4BCB-8CBD-17DEE5565400}">
      <dgm:prSet custT="1"/>
      <dgm:spPr/>
      <dgm:t>
        <a:bodyPr/>
        <a:lstStyle/>
        <a:p>
          <a:pPr>
            <a:lnSpc>
              <a:spcPct val="100000"/>
            </a:lnSpc>
            <a:defRPr cap="all"/>
          </a:pPr>
          <a:r>
            <a:rPr lang="en-US" sz="1600" b="1" dirty="0"/>
            <a:t>Mutually Reinforcing Activities</a:t>
          </a:r>
        </a:p>
      </dgm:t>
    </dgm:pt>
    <dgm:pt modelId="{2985EAC4-E437-444F-91F7-3EB16C420CFD}" type="parTrans" cxnId="{36C3A98E-BB32-4B08-A173-81B3880C4D5C}">
      <dgm:prSet/>
      <dgm:spPr/>
      <dgm:t>
        <a:bodyPr/>
        <a:lstStyle/>
        <a:p>
          <a:endParaRPr lang="en-US"/>
        </a:p>
      </dgm:t>
    </dgm:pt>
    <dgm:pt modelId="{3CF4EC83-D1A1-42E1-A88F-CBF43274D498}" type="sibTrans" cxnId="{36C3A98E-BB32-4B08-A173-81B3880C4D5C}">
      <dgm:prSet/>
      <dgm:spPr/>
      <dgm:t>
        <a:bodyPr/>
        <a:lstStyle/>
        <a:p>
          <a:endParaRPr lang="en-US"/>
        </a:p>
      </dgm:t>
    </dgm:pt>
    <dgm:pt modelId="{6853569E-129C-4345-A714-32BA6CE0D586}">
      <dgm:prSet custT="1"/>
      <dgm:spPr/>
      <dgm:t>
        <a:bodyPr/>
        <a:lstStyle/>
        <a:p>
          <a:pPr>
            <a:lnSpc>
              <a:spcPct val="100000"/>
            </a:lnSpc>
            <a:defRPr cap="all"/>
          </a:pPr>
          <a:r>
            <a:rPr lang="en-US" sz="1600" b="1" dirty="0"/>
            <a:t>Continuous Communication</a:t>
          </a:r>
        </a:p>
      </dgm:t>
    </dgm:pt>
    <dgm:pt modelId="{779A7133-1962-4F95-943C-E439D44712F2}" type="parTrans" cxnId="{759BDE79-036D-4F48-B4D9-CC95B40CA1B6}">
      <dgm:prSet/>
      <dgm:spPr/>
      <dgm:t>
        <a:bodyPr/>
        <a:lstStyle/>
        <a:p>
          <a:endParaRPr lang="en-US"/>
        </a:p>
      </dgm:t>
    </dgm:pt>
    <dgm:pt modelId="{490DB015-67E9-44F8-A2EE-A67CBC58B2C6}" type="sibTrans" cxnId="{759BDE79-036D-4F48-B4D9-CC95B40CA1B6}">
      <dgm:prSet/>
      <dgm:spPr/>
      <dgm:t>
        <a:bodyPr/>
        <a:lstStyle/>
        <a:p>
          <a:endParaRPr lang="en-US"/>
        </a:p>
      </dgm:t>
    </dgm:pt>
    <dgm:pt modelId="{E6EBCB1D-2C28-4A1F-BC04-081555CD9439}">
      <dgm:prSet custT="1"/>
      <dgm:spPr/>
      <dgm:t>
        <a:bodyPr/>
        <a:lstStyle/>
        <a:p>
          <a:pPr>
            <a:lnSpc>
              <a:spcPct val="100000"/>
            </a:lnSpc>
            <a:defRPr cap="all"/>
          </a:pPr>
          <a:r>
            <a:rPr lang="en-US" sz="1600" b="1" dirty="0"/>
            <a:t>Backbone Support</a:t>
          </a:r>
        </a:p>
      </dgm:t>
    </dgm:pt>
    <dgm:pt modelId="{35D0DA7F-5DB1-4EDA-84BF-08AF732C8F88}" type="parTrans" cxnId="{B535F2EF-6DA3-454D-BEDB-5E394EB04C11}">
      <dgm:prSet/>
      <dgm:spPr/>
      <dgm:t>
        <a:bodyPr/>
        <a:lstStyle/>
        <a:p>
          <a:endParaRPr lang="en-US"/>
        </a:p>
      </dgm:t>
    </dgm:pt>
    <dgm:pt modelId="{B347898C-6A5A-402C-98F9-AC6764AF1B4E}" type="sibTrans" cxnId="{B535F2EF-6DA3-454D-BEDB-5E394EB04C11}">
      <dgm:prSet/>
      <dgm:spPr/>
      <dgm:t>
        <a:bodyPr/>
        <a:lstStyle/>
        <a:p>
          <a:endParaRPr lang="en-US"/>
        </a:p>
      </dgm:t>
    </dgm:pt>
    <dgm:pt modelId="{764F0B3C-59C3-4641-A5B5-3154FD10AF36}" type="pres">
      <dgm:prSet presAssocID="{28DF6B38-F662-4FE2-A46D-91ECC0D60194}" presName="root" presStyleCnt="0">
        <dgm:presLayoutVars>
          <dgm:dir/>
          <dgm:resizeHandles val="exact"/>
        </dgm:presLayoutVars>
      </dgm:prSet>
      <dgm:spPr/>
    </dgm:pt>
    <dgm:pt modelId="{E9BCA991-20FD-43F2-A181-024344A2DA4F}" type="pres">
      <dgm:prSet presAssocID="{40C4B9BD-8726-417C-AC81-53388D1AD303}" presName="compNode" presStyleCnt="0"/>
      <dgm:spPr/>
    </dgm:pt>
    <dgm:pt modelId="{662B4D4F-EC84-4F4B-920D-C8C512B1B89C}" type="pres">
      <dgm:prSet presAssocID="{40C4B9BD-8726-417C-AC81-53388D1AD303}" presName="iconBgRect" presStyleLbl="bgShp" presStyleIdx="0" presStyleCnt="5"/>
      <dgm:spPr/>
    </dgm:pt>
    <dgm:pt modelId="{972CAD57-BDA6-440F-A5BB-BE35B54BB3F8}" type="pres">
      <dgm:prSet presAssocID="{40C4B9BD-8726-417C-AC81-53388D1AD30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0EB72AD3-E8C1-4E1C-A636-964FA2A6B5CE}" type="pres">
      <dgm:prSet presAssocID="{40C4B9BD-8726-417C-AC81-53388D1AD303}" presName="spaceRect" presStyleCnt="0"/>
      <dgm:spPr/>
    </dgm:pt>
    <dgm:pt modelId="{27B1E8AF-DE05-42C2-96CD-B2A302586414}" type="pres">
      <dgm:prSet presAssocID="{40C4B9BD-8726-417C-AC81-53388D1AD303}" presName="textRect" presStyleLbl="revTx" presStyleIdx="0" presStyleCnt="5">
        <dgm:presLayoutVars>
          <dgm:chMax val="1"/>
          <dgm:chPref val="1"/>
        </dgm:presLayoutVars>
      </dgm:prSet>
      <dgm:spPr/>
    </dgm:pt>
    <dgm:pt modelId="{7F58856E-FAD3-4F7F-8AA2-B3625CFF09EE}" type="pres">
      <dgm:prSet presAssocID="{88D5FDE5-AAF9-4B3A-8BA7-E2AAE3A7CD64}" presName="sibTrans" presStyleCnt="0"/>
      <dgm:spPr/>
    </dgm:pt>
    <dgm:pt modelId="{78D5A66E-3EE3-4F31-8FC4-2CE0CB34C8D6}" type="pres">
      <dgm:prSet presAssocID="{9C141241-B540-4EBA-9C9D-425FA31377EA}" presName="compNode" presStyleCnt="0"/>
      <dgm:spPr/>
    </dgm:pt>
    <dgm:pt modelId="{B4402816-C21D-4876-A86D-C94FEFD86A45}" type="pres">
      <dgm:prSet presAssocID="{9C141241-B540-4EBA-9C9D-425FA31377EA}" presName="iconBgRect" presStyleLbl="bgShp" presStyleIdx="1" presStyleCnt="5"/>
      <dgm:spPr>
        <a:solidFill>
          <a:schemeClr val="accent2"/>
        </a:solidFill>
      </dgm:spPr>
    </dgm:pt>
    <dgm:pt modelId="{35A3E5E9-B33C-4474-93F5-D35E9B026113}" type="pres">
      <dgm:prSet presAssocID="{9C141241-B540-4EBA-9C9D-425FA31377E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DAD0AB9D-3D78-4B5D-B984-5F74B7C51786}" type="pres">
      <dgm:prSet presAssocID="{9C141241-B540-4EBA-9C9D-425FA31377EA}" presName="spaceRect" presStyleCnt="0"/>
      <dgm:spPr/>
    </dgm:pt>
    <dgm:pt modelId="{17D5B7A7-534B-4489-87B0-71515A1452C3}" type="pres">
      <dgm:prSet presAssocID="{9C141241-B540-4EBA-9C9D-425FA31377EA}" presName="textRect" presStyleLbl="revTx" presStyleIdx="1" presStyleCnt="5">
        <dgm:presLayoutVars>
          <dgm:chMax val="1"/>
          <dgm:chPref val="1"/>
        </dgm:presLayoutVars>
      </dgm:prSet>
      <dgm:spPr/>
    </dgm:pt>
    <dgm:pt modelId="{E724B958-0B66-450C-A52E-2256ED2FB813}" type="pres">
      <dgm:prSet presAssocID="{968AEDE0-F0EA-4F05-9DB8-C8E80B9A6B34}" presName="sibTrans" presStyleCnt="0"/>
      <dgm:spPr/>
    </dgm:pt>
    <dgm:pt modelId="{F48AB0DE-48CC-4692-A41D-51297A68BA79}" type="pres">
      <dgm:prSet presAssocID="{0BD815AD-605F-4BCB-8CBD-17DEE5565400}" presName="compNode" presStyleCnt="0"/>
      <dgm:spPr/>
    </dgm:pt>
    <dgm:pt modelId="{7D2B2884-C4E4-414F-B2A4-8F0B836D53B7}" type="pres">
      <dgm:prSet presAssocID="{0BD815AD-605F-4BCB-8CBD-17DEE5565400}" presName="iconBgRect" presStyleLbl="bgShp" presStyleIdx="2" presStyleCnt="5"/>
      <dgm:spPr>
        <a:solidFill>
          <a:schemeClr val="accent1"/>
        </a:solidFill>
      </dgm:spPr>
    </dgm:pt>
    <dgm:pt modelId="{71168F62-11B5-4120-9E7F-198B568255DB}" type="pres">
      <dgm:prSet presAssocID="{0BD815AD-605F-4BCB-8CBD-17DEE556540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ACBC6AB5-9B6A-4047-A1FA-5C570206F7AE}" type="pres">
      <dgm:prSet presAssocID="{0BD815AD-605F-4BCB-8CBD-17DEE5565400}" presName="spaceRect" presStyleCnt="0"/>
      <dgm:spPr/>
    </dgm:pt>
    <dgm:pt modelId="{BDF6A04A-B41C-4BFC-8A11-5FF43ACA39C3}" type="pres">
      <dgm:prSet presAssocID="{0BD815AD-605F-4BCB-8CBD-17DEE5565400}" presName="textRect" presStyleLbl="revTx" presStyleIdx="2" presStyleCnt="5">
        <dgm:presLayoutVars>
          <dgm:chMax val="1"/>
          <dgm:chPref val="1"/>
        </dgm:presLayoutVars>
      </dgm:prSet>
      <dgm:spPr/>
    </dgm:pt>
    <dgm:pt modelId="{292B7D15-3735-4C45-BB97-1E2E5EF5BBF7}" type="pres">
      <dgm:prSet presAssocID="{3CF4EC83-D1A1-42E1-A88F-CBF43274D498}" presName="sibTrans" presStyleCnt="0"/>
      <dgm:spPr/>
    </dgm:pt>
    <dgm:pt modelId="{189EAD63-4BF1-4752-9573-4FB55487C454}" type="pres">
      <dgm:prSet presAssocID="{6853569E-129C-4345-A714-32BA6CE0D586}" presName="compNode" presStyleCnt="0"/>
      <dgm:spPr/>
    </dgm:pt>
    <dgm:pt modelId="{6756F6A9-2D3B-4273-9C16-3F9DE02E5A3D}" type="pres">
      <dgm:prSet presAssocID="{6853569E-129C-4345-A714-32BA6CE0D586}" presName="iconBgRect" presStyleLbl="bgShp" presStyleIdx="3" presStyleCnt="5"/>
      <dgm:spPr>
        <a:solidFill>
          <a:schemeClr val="accent5"/>
        </a:solidFill>
      </dgm:spPr>
    </dgm:pt>
    <dgm:pt modelId="{42E6115E-577C-405B-B370-B9A6D7A56B82}" type="pres">
      <dgm:prSet presAssocID="{6853569E-129C-4345-A714-32BA6CE0D58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34290647-0810-4A68-80F7-16A495FB5776}" type="pres">
      <dgm:prSet presAssocID="{6853569E-129C-4345-A714-32BA6CE0D586}" presName="spaceRect" presStyleCnt="0"/>
      <dgm:spPr/>
    </dgm:pt>
    <dgm:pt modelId="{623A9D06-F35E-4849-A960-B842F39E9AF4}" type="pres">
      <dgm:prSet presAssocID="{6853569E-129C-4345-A714-32BA6CE0D586}" presName="textRect" presStyleLbl="revTx" presStyleIdx="3" presStyleCnt="5" custScaleX="111667">
        <dgm:presLayoutVars>
          <dgm:chMax val="1"/>
          <dgm:chPref val="1"/>
        </dgm:presLayoutVars>
      </dgm:prSet>
      <dgm:spPr/>
    </dgm:pt>
    <dgm:pt modelId="{6514E9EE-FDDF-4D17-B8A9-4660C3F85D3D}" type="pres">
      <dgm:prSet presAssocID="{490DB015-67E9-44F8-A2EE-A67CBC58B2C6}" presName="sibTrans" presStyleCnt="0"/>
      <dgm:spPr/>
    </dgm:pt>
    <dgm:pt modelId="{0FA72E9A-6447-401C-ABEE-35F3D6C5D628}" type="pres">
      <dgm:prSet presAssocID="{E6EBCB1D-2C28-4A1F-BC04-081555CD9439}" presName="compNode" presStyleCnt="0"/>
      <dgm:spPr/>
    </dgm:pt>
    <dgm:pt modelId="{B627A927-8FF0-4008-9968-1BB8B6E9D0FA}" type="pres">
      <dgm:prSet presAssocID="{E6EBCB1D-2C28-4A1F-BC04-081555CD9439}" presName="iconBgRect" presStyleLbl="bgShp" presStyleIdx="4" presStyleCnt="5"/>
      <dgm:spPr/>
    </dgm:pt>
    <dgm:pt modelId="{28F49045-3060-4CEB-9D1E-5ECA6C86B105}" type="pres">
      <dgm:prSet presAssocID="{E6EBCB1D-2C28-4A1F-BC04-081555CD943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ll center"/>
        </a:ext>
      </dgm:extLst>
    </dgm:pt>
    <dgm:pt modelId="{12A11C69-98D1-4AE1-9CE3-3888B7625035}" type="pres">
      <dgm:prSet presAssocID="{E6EBCB1D-2C28-4A1F-BC04-081555CD9439}" presName="spaceRect" presStyleCnt="0"/>
      <dgm:spPr/>
    </dgm:pt>
    <dgm:pt modelId="{89716AC8-FD7C-4D5C-80ED-FCF641033D26}" type="pres">
      <dgm:prSet presAssocID="{E6EBCB1D-2C28-4A1F-BC04-081555CD9439}" presName="textRect" presStyleLbl="revTx" presStyleIdx="4" presStyleCnt="5">
        <dgm:presLayoutVars>
          <dgm:chMax val="1"/>
          <dgm:chPref val="1"/>
        </dgm:presLayoutVars>
      </dgm:prSet>
      <dgm:spPr/>
    </dgm:pt>
  </dgm:ptLst>
  <dgm:cxnLst>
    <dgm:cxn modelId="{D9E96B03-E8C6-47D1-8788-967034A5C1E8}" type="presOf" srcId="{6853569E-129C-4345-A714-32BA6CE0D586}" destId="{623A9D06-F35E-4849-A960-B842F39E9AF4}" srcOrd="0" destOrd="0" presId="urn:microsoft.com/office/officeart/2018/5/layout/IconCircleLabelList"/>
    <dgm:cxn modelId="{F463A00C-AEB5-44AF-A9C4-582ED3251056}" srcId="{28DF6B38-F662-4FE2-A46D-91ECC0D60194}" destId="{9C141241-B540-4EBA-9C9D-425FA31377EA}" srcOrd="1" destOrd="0" parTransId="{BE1AABBF-9268-4865-9233-1658634A8F36}" sibTransId="{968AEDE0-F0EA-4F05-9DB8-C8E80B9A6B34}"/>
    <dgm:cxn modelId="{38410347-0BE6-456C-ADAC-BF24A3C64012}" type="presOf" srcId="{9C141241-B540-4EBA-9C9D-425FA31377EA}" destId="{17D5B7A7-534B-4489-87B0-71515A1452C3}" srcOrd="0" destOrd="0" presId="urn:microsoft.com/office/officeart/2018/5/layout/IconCircleLabelList"/>
    <dgm:cxn modelId="{759BDE79-036D-4F48-B4D9-CC95B40CA1B6}" srcId="{28DF6B38-F662-4FE2-A46D-91ECC0D60194}" destId="{6853569E-129C-4345-A714-32BA6CE0D586}" srcOrd="3" destOrd="0" parTransId="{779A7133-1962-4F95-943C-E439D44712F2}" sibTransId="{490DB015-67E9-44F8-A2EE-A67CBC58B2C6}"/>
    <dgm:cxn modelId="{36C3A98E-BB32-4B08-A173-81B3880C4D5C}" srcId="{28DF6B38-F662-4FE2-A46D-91ECC0D60194}" destId="{0BD815AD-605F-4BCB-8CBD-17DEE5565400}" srcOrd="2" destOrd="0" parTransId="{2985EAC4-E437-444F-91F7-3EB16C420CFD}" sibTransId="{3CF4EC83-D1A1-42E1-A88F-CBF43274D498}"/>
    <dgm:cxn modelId="{8ADCA1AA-DBE1-458B-BAD6-081E539F0A70}" type="presOf" srcId="{28DF6B38-F662-4FE2-A46D-91ECC0D60194}" destId="{764F0B3C-59C3-4641-A5B5-3154FD10AF36}" srcOrd="0" destOrd="0" presId="urn:microsoft.com/office/officeart/2018/5/layout/IconCircleLabelList"/>
    <dgm:cxn modelId="{64C1CEB8-2A2E-4050-B276-BC5BC188077B}" srcId="{28DF6B38-F662-4FE2-A46D-91ECC0D60194}" destId="{40C4B9BD-8726-417C-AC81-53388D1AD303}" srcOrd="0" destOrd="0" parTransId="{A8233D93-6E1C-4A46-8684-D5C2DBF23FD4}" sibTransId="{88D5FDE5-AAF9-4B3A-8BA7-E2AAE3A7CD64}"/>
    <dgm:cxn modelId="{1FA349BC-0BDF-49BE-A063-D88E68F5511F}" type="presOf" srcId="{0BD815AD-605F-4BCB-8CBD-17DEE5565400}" destId="{BDF6A04A-B41C-4BFC-8A11-5FF43ACA39C3}" srcOrd="0" destOrd="0" presId="urn:microsoft.com/office/officeart/2018/5/layout/IconCircleLabelList"/>
    <dgm:cxn modelId="{925256BC-F19D-418A-8652-1DFECF8D2F52}" type="presOf" srcId="{E6EBCB1D-2C28-4A1F-BC04-081555CD9439}" destId="{89716AC8-FD7C-4D5C-80ED-FCF641033D26}" srcOrd="0" destOrd="0" presId="urn:microsoft.com/office/officeart/2018/5/layout/IconCircleLabelList"/>
    <dgm:cxn modelId="{EF4C4FE2-995A-41B7-9CB0-66E399892498}" type="presOf" srcId="{40C4B9BD-8726-417C-AC81-53388D1AD303}" destId="{27B1E8AF-DE05-42C2-96CD-B2A302586414}" srcOrd="0" destOrd="0" presId="urn:microsoft.com/office/officeart/2018/5/layout/IconCircleLabelList"/>
    <dgm:cxn modelId="{B535F2EF-6DA3-454D-BEDB-5E394EB04C11}" srcId="{28DF6B38-F662-4FE2-A46D-91ECC0D60194}" destId="{E6EBCB1D-2C28-4A1F-BC04-081555CD9439}" srcOrd="4" destOrd="0" parTransId="{35D0DA7F-5DB1-4EDA-84BF-08AF732C8F88}" sibTransId="{B347898C-6A5A-402C-98F9-AC6764AF1B4E}"/>
    <dgm:cxn modelId="{E85E6227-AB74-4132-8E7D-38ECE6AA6CBE}" type="presParOf" srcId="{764F0B3C-59C3-4641-A5B5-3154FD10AF36}" destId="{E9BCA991-20FD-43F2-A181-024344A2DA4F}" srcOrd="0" destOrd="0" presId="urn:microsoft.com/office/officeart/2018/5/layout/IconCircleLabelList"/>
    <dgm:cxn modelId="{AEDA309D-2FF0-4CC9-8498-7EF1038B4F3F}" type="presParOf" srcId="{E9BCA991-20FD-43F2-A181-024344A2DA4F}" destId="{662B4D4F-EC84-4F4B-920D-C8C512B1B89C}" srcOrd="0" destOrd="0" presId="urn:microsoft.com/office/officeart/2018/5/layout/IconCircleLabelList"/>
    <dgm:cxn modelId="{7CA117E8-5F05-4F56-90B1-298CC8604126}" type="presParOf" srcId="{E9BCA991-20FD-43F2-A181-024344A2DA4F}" destId="{972CAD57-BDA6-440F-A5BB-BE35B54BB3F8}" srcOrd="1" destOrd="0" presId="urn:microsoft.com/office/officeart/2018/5/layout/IconCircleLabelList"/>
    <dgm:cxn modelId="{F8BF8D41-3830-4B76-B3CA-17380D904BE4}" type="presParOf" srcId="{E9BCA991-20FD-43F2-A181-024344A2DA4F}" destId="{0EB72AD3-E8C1-4E1C-A636-964FA2A6B5CE}" srcOrd="2" destOrd="0" presId="urn:microsoft.com/office/officeart/2018/5/layout/IconCircleLabelList"/>
    <dgm:cxn modelId="{92382310-3F49-4F91-8139-7B12049FECCF}" type="presParOf" srcId="{E9BCA991-20FD-43F2-A181-024344A2DA4F}" destId="{27B1E8AF-DE05-42C2-96CD-B2A302586414}" srcOrd="3" destOrd="0" presId="urn:microsoft.com/office/officeart/2018/5/layout/IconCircleLabelList"/>
    <dgm:cxn modelId="{637E137E-7167-4B46-8946-9054145D22C4}" type="presParOf" srcId="{764F0B3C-59C3-4641-A5B5-3154FD10AF36}" destId="{7F58856E-FAD3-4F7F-8AA2-B3625CFF09EE}" srcOrd="1" destOrd="0" presId="urn:microsoft.com/office/officeart/2018/5/layout/IconCircleLabelList"/>
    <dgm:cxn modelId="{47444FD4-BC20-4B5D-8A94-0CE485693783}" type="presParOf" srcId="{764F0B3C-59C3-4641-A5B5-3154FD10AF36}" destId="{78D5A66E-3EE3-4F31-8FC4-2CE0CB34C8D6}" srcOrd="2" destOrd="0" presId="urn:microsoft.com/office/officeart/2018/5/layout/IconCircleLabelList"/>
    <dgm:cxn modelId="{9B15BA9B-6001-4707-B5D3-DEBAB8C18922}" type="presParOf" srcId="{78D5A66E-3EE3-4F31-8FC4-2CE0CB34C8D6}" destId="{B4402816-C21D-4876-A86D-C94FEFD86A45}" srcOrd="0" destOrd="0" presId="urn:microsoft.com/office/officeart/2018/5/layout/IconCircleLabelList"/>
    <dgm:cxn modelId="{F8E99462-F6FE-4FE7-A294-0EA0BCD0572B}" type="presParOf" srcId="{78D5A66E-3EE3-4F31-8FC4-2CE0CB34C8D6}" destId="{35A3E5E9-B33C-4474-93F5-D35E9B026113}" srcOrd="1" destOrd="0" presId="urn:microsoft.com/office/officeart/2018/5/layout/IconCircleLabelList"/>
    <dgm:cxn modelId="{8F89552C-307E-42CD-BED4-EF62F291C578}" type="presParOf" srcId="{78D5A66E-3EE3-4F31-8FC4-2CE0CB34C8D6}" destId="{DAD0AB9D-3D78-4B5D-B984-5F74B7C51786}" srcOrd="2" destOrd="0" presId="urn:microsoft.com/office/officeart/2018/5/layout/IconCircleLabelList"/>
    <dgm:cxn modelId="{67E62D1C-B793-4365-BDE5-DAFCD1E02382}" type="presParOf" srcId="{78D5A66E-3EE3-4F31-8FC4-2CE0CB34C8D6}" destId="{17D5B7A7-534B-4489-87B0-71515A1452C3}" srcOrd="3" destOrd="0" presId="urn:microsoft.com/office/officeart/2018/5/layout/IconCircleLabelList"/>
    <dgm:cxn modelId="{025CDD3B-8292-4B95-A67A-1A3F76646913}" type="presParOf" srcId="{764F0B3C-59C3-4641-A5B5-3154FD10AF36}" destId="{E724B958-0B66-450C-A52E-2256ED2FB813}" srcOrd="3" destOrd="0" presId="urn:microsoft.com/office/officeart/2018/5/layout/IconCircleLabelList"/>
    <dgm:cxn modelId="{E88825DC-C8BA-4934-AC05-58031E29C2D3}" type="presParOf" srcId="{764F0B3C-59C3-4641-A5B5-3154FD10AF36}" destId="{F48AB0DE-48CC-4692-A41D-51297A68BA79}" srcOrd="4" destOrd="0" presId="urn:microsoft.com/office/officeart/2018/5/layout/IconCircleLabelList"/>
    <dgm:cxn modelId="{3CF0D910-FE80-4B7C-8AEC-B6309922878D}" type="presParOf" srcId="{F48AB0DE-48CC-4692-A41D-51297A68BA79}" destId="{7D2B2884-C4E4-414F-B2A4-8F0B836D53B7}" srcOrd="0" destOrd="0" presId="urn:microsoft.com/office/officeart/2018/5/layout/IconCircleLabelList"/>
    <dgm:cxn modelId="{949A3B89-9C9D-43FC-8C78-0F49FBBB9B8D}" type="presParOf" srcId="{F48AB0DE-48CC-4692-A41D-51297A68BA79}" destId="{71168F62-11B5-4120-9E7F-198B568255DB}" srcOrd="1" destOrd="0" presId="urn:microsoft.com/office/officeart/2018/5/layout/IconCircleLabelList"/>
    <dgm:cxn modelId="{6B2B7E34-1ED7-4911-8BED-3C4644E5966E}" type="presParOf" srcId="{F48AB0DE-48CC-4692-A41D-51297A68BA79}" destId="{ACBC6AB5-9B6A-4047-A1FA-5C570206F7AE}" srcOrd="2" destOrd="0" presId="urn:microsoft.com/office/officeart/2018/5/layout/IconCircleLabelList"/>
    <dgm:cxn modelId="{5C4A0995-DF5D-43D2-9BA4-96C8F95B2EC3}" type="presParOf" srcId="{F48AB0DE-48CC-4692-A41D-51297A68BA79}" destId="{BDF6A04A-B41C-4BFC-8A11-5FF43ACA39C3}" srcOrd="3" destOrd="0" presId="urn:microsoft.com/office/officeart/2018/5/layout/IconCircleLabelList"/>
    <dgm:cxn modelId="{8F91F506-D82E-4E63-A661-F3860D67E015}" type="presParOf" srcId="{764F0B3C-59C3-4641-A5B5-3154FD10AF36}" destId="{292B7D15-3735-4C45-BB97-1E2E5EF5BBF7}" srcOrd="5" destOrd="0" presId="urn:microsoft.com/office/officeart/2018/5/layout/IconCircleLabelList"/>
    <dgm:cxn modelId="{F34B18CD-0996-4FB6-BA86-C045B7FA01D0}" type="presParOf" srcId="{764F0B3C-59C3-4641-A5B5-3154FD10AF36}" destId="{189EAD63-4BF1-4752-9573-4FB55487C454}" srcOrd="6" destOrd="0" presId="urn:microsoft.com/office/officeart/2018/5/layout/IconCircleLabelList"/>
    <dgm:cxn modelId="{631D76A7-6C64-4505-A5A7-AF102FCB1F7D}" type="presParOf" srcId="{189EAD63-4BF1-4752-9573-4FB55487C454}" destId="{6756F6A9-2D3B-4273-9C16-3F9DE02E5A3D}" srcOrd="0" destOrd="0" presId="urn:microsoft.com/office/officeart/2018/5/layout/IconCircleLabelList"/>
    <dgm:cxn modelId="{EB7E7D67-D8ED-41F7-8CED-239F7CDDB347}" type="presParOf" srcId="{189EAD63-4BF1-4752-9573-4FB55487C454}" destId="{42E6115E-577C-405B-B370-B9A6D7A56B82}" srcOrd="1" destOrd="0" presId="urn:microsoft.com/office/officeart/2018/5/layout/IconCircleLabelList"/>
    <dgm:cxn modelId="{84DA4DC5-8C4F-4A12-94BA-304F4D4197D6}" type="presParOf" srcId="{189EAD63-4BF1-4752-9573-4FB55487C454}" destId="{34290647-0810-4A68-80F7-16A495FB5776}" srcOrd="2" destOrd="0" presId="urn:microsoft.com/office/officeart/2018/5/layout/IconCircleLabelList"/>
    <dgm:cxn modelId="{C6E0466D-03EB-4D82-9317-A71C7C1EE9BD}" type="presParOf" srcId="{189EAD63-4BF1-4752-9573-4FB55487C454}" destId="{623A9D06-F35E-4849-A960-B842F39E9AF4}" srcOrd="3" destOrd="0" presId="urn:microsoft.com/office/officeart/2018/5/layout/IconCircleLabelList"/>
    <dgm:cxn modelId="{2E2AA242-1AE4-45C1-AA44-EA07FDCFE68B}" type="presParOf" srcId="{764F0B3C-59C3-4641-A5B5-3154FD10AF36}" destId="{6514E9EE-FDDF-4D17-B8A9-4660C3F85D3D}" srcOrd="7" destOrd="0" presId="urn:microsoft.com/office/officeart/2018/5/layout/IconCircleLabelList"/>
    <dgm:cxn modelId="{F8E6D419-F2DD-4432-9BA0-CBF37AFA7117}" type="presParOf" srcId="{764F0B3C-59C3-4641-A5B5-3154FD10AF36}" destId="{0FA72E9A-6447-401C-ABEE-35F3D6C5D628}" srcOrd="8" destOrd="0" presId="urn:microsoft.com/office/officeart/2018/5/layout/IconCircleLabelList"/>
    <dgm:cxn modelId="{770E1F56-6235-4D8D-A7B4-79925013C62C}" type="presParOf" srcId="{0FA72E9A-6447-401C-ABEE-35F3D6C5D628}" destId="{B627A927-8FF0-4008-9968-1BB8B6E9D0FA}" srcOrd="0" destOrd="0" presId="urn:microsoft.com/office/officeart/2018/5/layout/IconCircleLabelList"/>
    <dgm:cxn modelId="{C47EEACC-D080-45BF-BE72-F437F091D975}" type="presParOf" srcId="{0FA72E9A-6447-401C-ABEE-35F3D6C5D628}" destId="{28F49045-3060-4CEB-9D1E-5ECA6C86B105}" srcOrd="1" destOrd="0" presId="urn:microsoft.com/office/officeart/2018/5/layout/IconCircleLabelList"/>
    <dgm:cxn modelId="{4C19308A-D5FD-43C1-8CE1-D9882FAFDDA1}" type="presParOf" srcId="{0FA72E9A-6447-401C-ABEE-35F3D6C5D628}" destId="{12A11C69-98D1-4AE1-9CE3-3888B7625035}" srcOrd="2" destOrd="0" presId="urn:microsoft.com/office/officeart/2018/5/layout/IconCircleLabelList"/>
    <dgm:cxn modelId="{A7837ACC-8328-4648-B405-D6D4606C735D}" type="presParOf" srcId="{0FA72E9A-6447-401C-ABEE-35F3D6C5D628}" destId="{89716AC8-FD7C-4D5C-80ED-FCF641033D2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DF6B38-F662-4FE2-A46D-91ECC0D60194}"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40C4B9BD-8726-417C-AC81-53388D1AD303}">
      <dgm:prSet custT="1"/>
      <dgm:spPr/>
      <dgm:t>
        <a:bodyPr/>
        <a:lstStyle/>
        <a:p>
          <a:pPr>
            <a:lnSpc>
              <a:spcPct val="100000"/>
            </a:lnSpc>
            <a:defRPr cap="all"/>
          </a:pPr>
          <a:r>
            <a:rPr lang="en-US" sz="1600" b="1" dirty="0"/>
            <a:t>Common Agenda</a:t>
          </a:r>
        </a:p>
      </dgm:t>
    </dgm:pt>
    <dgm:pt modelId="{A8233D93-6E1C-4A46-8684-D5C2DBF23FD4}" type="parTrans" cxnId="{64C1CEB8-2A2E-4050-B276-BC5BC188077B}">
      <dgm:prSet/>
      <dgm:spPr/>
      <dgm:t>
        <a:bodyPr/>
        <a:lstStyle/>
        <a:p>
          <a:endParaRPr lang="en-US"/>
        </a:p>
      </dgm:t>
    </dgm:pt>
    <dgm:pt modelId="{88D5FDE5-AAF9-4B3A-8BA7-E2AAE3A7CD64}" type="sibTrans" cxnId="{64C1CEB8-2A2E-4050-B276-BC5BC188077B}">
      <dgm:prSet/>
      <dgm:spPr/>
      <dgm:t>
        <a:bodyPr/>
        <a:lstStyle/>
        <a:p>
          <a:endParaRPr lang="en-US"/>
        </a:p>
      </dgm:t>
    </dgm:pt>
    <dgm:pt modelId="{764F0B3C-59C3-4641-A5B5-3154FD10AF36}" type="pres">
      <dgm:prSet presAssocID="{28DF6B38-F662-4FE2-A46D-91ECC0D60194}" presName="root" presStyleCnt="0">
        <dgm:presLayoutVars>
          <dgm:dir/>
          <dgm:resizeHandles val="exact"/>
        </dgm:presLayoutVars>
      </dgm:prSet>
      <dgm:spPr/>
    </dgm:pt>
    <dgm:pt modelId="{E9BCA991-20FD-43F2-A181-024344A2DA4F}" type="pres">
      <dgm:prSet presAssocID="{40C4B9BD-8726-417C-AC81-53388D1AD303}" presName="compNode" presStyleCnt="0"/>
      <dgm:spPr/>
    </dgm:pt>
    <dgm:pt modelId="{662B4D4F-EC84-4F4B-920D-C8C512B1B89C}" type="pres">
      <dgm:prSet presAssocID="{40C4B9BD-8726-417C-AC81-53388D1AD303}" presName="iconBgRect" presStyleLbl="bgShp" presStyleIdx="0" presStyleCnt="1"/>
      <dgm:spPr/>
    </dgm:pt>
    <dgm:pt modelId="{972CAD57-BDA6-440F-A5BB-BE35B54BB3F8}" type="pres">
      <dgm:prSet presAssocID="{40C4B9BD-8726-417C-AC81-53388D1AD303}"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0EB72AD3-E8C1-4E1C-A636-964FA2A6B5CE}" type="pres">
      <dgm:prSet presAssocID="{40C4B9BD-8726-417C-AC81-53388D1AD303}" presName="spaceRect" presStyleCnt="0"/>
      <dgm:spPr/>
    </dgm:pt>
    <dgm:pt modelId="{27B1E8AF-DE05-42C2-96CD-B2A302586414}" type="pres">
      <dgm:prSet presAssocID="{40C4B9BD-8726-417C-AC81-53388D1AD303}" presName="textRect" presStyleLbl="revTx" presStyleIdx="0" presStyleCnt="1">
        <dgm:presLayoutVars>
          <dgm:chMax val="1"/>
          <dgm:chPref val="1"/>
        </dgm:presLayoutVars>
      </dgm:prSet>
      <dgm:spPr/>
    </dgm:pt>
  </dgm:ptLst>
  <dgm:cxnLst>
    <dgm:cxn modelId="{8ADCA1AA-DBE1-458B-BAD6-081E539F0A70}" type="presOf" srcId="{28DF6B38-F662-4FE2-A46D-91ECC0D60194}" destId="{764F0B3C-59C3-4641-A5B5-3154FD10AF36}" srcOrd="0" destOrd="0" presId="urn:microsoft.com/office/officeart/2018/5/layout/IconCircleLabelList"/>
    <dgm:cxn modelId="{64C1CEB8-2A2E-4050-B276-BC5BC188077B}" srcId="{28DF6B38-F662-4FE2-A46D-91ECC0D60194}" destId="{40C4B9BD-8726-417C-AC81-53388D1AD303}" srcOrd="0" destOrd="0" parTransId="{A8233D93-6E1C-4A46-8684-D5C2DBF23FD4}" sibTransId="{88D5FDE5-AAF9-4B3A-8BA7-E2AAE3A7CD64}"/>
    <dgm:cxn modelId="{EF4C4FE2-995A-41B7-9CB0-66E399892498}" type="presOf" srcId="{40C4B9BD-8726-417C-AC81-53388D1AD303}" destId="{27B1E8AF-DE05-42C2-96CD-B2A302586414}" srcOrd="0" destOrd="0" presId="urn:microsoft.com/office/officeart/2018/5/layout/IconCircleLabelList"/>
    <dgm:cxn modelId="{E85E6227-AB74-4132-8E7D-38ECE6AA6CBE}" type="presParOf" srcId="{764F0B3C-59C3-4641-A5B5-3154FD10AF36}" destId="{E9BCA991-20FD-43F2-A181-024344A2DA4F}" srcOrd="0" destOrd="0" presId="urn:microsoft.com/office/officeart/2018/5/layout/IconCircleLabelList"/>
    <dgm:cxn modelId="{AEDA309D-2FF0-4CC9-8498-7EF1038B4F3F}" type="presParOf" srcId="{E9BCA991-20FD-43F2-A181-024344A2DA4F}" destId="{662B4D4F-EC84-4F4B-920D-C8C512B1B89C}" srcOrd="0" destOrd="0" presId="urn:microsoft.com/office/officeart/2018/5/layout/IconCircleLabelList"/>
    <dgm:cxn modelId="{7CA117E8-5F05-4F56-90B1-298CC8604126}" type="presParOf" srcId="{E9BCA991-20FD-43F2-A181-024344A2DA4F}" destId="{972CAD57-BDA6-440F-A5BB-BE35B54BB3F8}" srcOrd="1" destOrd="0" presId="urn:microsoft.com/office/officeart/2018/5/layout/IconCircleLabelList"/>
    <dgm:cxn modelId="{F8BF8D41-3830-4B76-B3CA-17380D904BE4}" type="presParOf" srcId="{E9BCA991-20FD-43F2-A181-024344A2DA4F}" destId="{0EB72AD3-E8C1-4E1C-A636-964FA2A6B5CE}" srcOrd="2" destOrd="0" presId="urn:microsoft.com/office/officeart/2018/5/layout/IconCircleLabelList"/>
    <dgm:cxn modelId="{92382310-3F49-4F91-8139-7B12049FECCF}" type="presParOf" srcId="{E9BCA991-20FD-43F2-A181-024344A2DA4F}" destId="{27B1E8AF-DE05-42C2-96CD-B2A30258641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DF6B38-F662-4FE2-A46D-91ECC0D60194}"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9C141241-B540-4EBA-9C9D-425FA31377EA}">
      <dgm:prSet custT="1"/>
      <dgm:spPr/>
      <dgm:t>
        <a:bodyPr/>
        <a:lstStyle/>
        <a:p>
          <a:pPr>
            <a:lnSpc>
              <a:spcPct val="100000"/>
            </a:lnSpc>
            <a:defRPr cap="all"/>
          </a:pPr>
          <a:r>
            <a:rPr lang="en-US" sz="1600" b="1" dirty="0"/>
            <a:t>Shared Measurement</a:t>
          </a:r>
        </a:p>
      </dgm:t>
    </dgm:pt>
    <dgm:pt modelId="{BE1AABBF-9268-4865-9233-1658634A8F36}" type="parTrans" cxnId="{F463A00C-AEB5-44AF-A9C4-582ED3251056}">
      <dgm:prSet/>
      <dgm:spPr/>
      <dgm:t>
        <a:bodyPr/>
        <a:lstStyle/>
        <a:p>
          <a:endParaRPr lang="en-US"/>
        </a:p>
      </dgm:t>
    </dgm:pt>
    <dgm:pt modelId="{968AEDE0-F0EA-4F05-9DB8-C8E80B9A6B34}" type="sibTrans" cxnId="{F463A00C-AEB5-44AF-A9C4-582ED3251056}">
      <dgm:prSet/>
      <dgm:spPr/>
      <dgm:t>
        <a:bodyPr/>
        <a:lstStyle/>
        <a:p>
          <a:endParaRPr lang="en-US"/>
        </a:p>
      </dgm:t>
    </dgm:pt>
    <dgm:pt modelId="{764F0B3C-59C3-4641-A5B5-3154FD10AF36}" type="pres">
      <dgm:prSet presAssocID="{28DF6B38-F662-4FE2-A46D-91ECC0D60194}" presName="root" presStyleCnt="0">
        <dgm:presLayoutVars>
          <dgm:dir/>
          <dgm:resizeHandles val="exact"/>
        </dgm:presLayoutVars>
      </dgm:prSet>
      <dgm:spPr/>
    </dgm:pt>
    <dgm:pt modelId="{78D5A66E-3EE3-4F31-8FC4-2CE0CB34C8D6}" type="pres">
      <dgm:prSet presAssocID="{9C141241-B540-4EBA-9C9D-425FA31377EA}" presName="compNode" presStyleCnt="0"/>
      <dgm:spPr/>
    </dgm:pt>
    <dgm:pt modelId="{B4402816-C21D-4876-A86D-C94FEFD86A45}" type="pres">
      <dgm:prSet presAssocID="{9C141241-B540-4EBA-9C9D-425FA31377EA}" presName="iconBgRect" presStyleLbl="bgShp" presStyleIdx="0" presStyleCnt="1"/>
      <dgm:spPr>
        <a:solidFill>
          <a:schemeClr val="accent2"/>
        </a:solidFill>
      </dgm:spPr>
    </dgm:pt>
    <dgm:pt modelId="{35A3E5E9-B33C-4474-93F5-D35E9B026113}" type="pres">
      <dgm:prSet presAssocID="{9C141241-B540-4EBA-9C9D-425FA31377EA}"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DAD0AB9D-3D78-4B5D-B984-5F74B7C51786}" type="pres">
      <dgm:prSet presAssocID="{9C141241-B540-4EBA-9C9D-425FA31377EA}" presName="spaceRect" presStyleCnt="0"/>
      <dgm:spPr/>
    </dgm:pt>
    <dgm:pt modelId="{17D5B7A7-534B-4489-87B0-71515A1452C3}" type="pres">
      <dgm:prSet presAssocID="{9C141241-B540-4EBA-9C9D-425FA31377EA}" presName="textRect" presStyleLbl="revTx" presStyleIdx="0" presStyleCnt="1">
        <dgm:presLayoutVars>
          <dgm:chMax val="1"/>
          <dgm:chPref val="1"/>
        </dgm:presLayoutVars>
      </dgm:prSet>
      <dgm:spPr/>
    </dgm:pt>
  </dgm:ptLst>
  <dgm:cxnLst>
    <dgm:cxn modelId="{F463A00C-AEB5-44AF-A9C4-582ED3251056}" srcId="{28DF6B38-F662-4FE2-A46D-91ECC0D60194}" destId="{9C141241-B540-4EBA-9C9D-425FA31377EA}" srcOrd="0" destOrd="0" parTransId="{BE1AABBF-9268-4865-9233-1658634A8F36}" sibTransId="{968AEDE0-F0EA-4F05-9DB8-C8E80B9A6B34}"/>
    <dgm:cxn modelId="{38410347-0BE6-456C-ADAC-BF24A3C64012}" type="presOf" srcId="{9C141241-B540-4EBA-9C9D-425FA31377EA}" destId="{17D5B7A7-534B-4489-87B0-71515A1452C3}" srcOrd="0" destOrd="0" presId="urn:microsoft.com/office/officeart/2018/5/layout/IconCircleLabelList"/>
    <dgm:cxn modelId="{8ADCA1AA-DBE1-458B-BAD6-081E539F0A70}" type="presOf" srcId="{28DF6B38-F662-4FE2-A46D-91ECC0D60194}" destId="{764F0B3C-59C3-4641-A5B5-3154FD10AF36}" srcOrd="0" destOrd="0" presId="urn:microsoft.com/office/officeart/2018/5/layout/IconCircleLabelList"/>
    <dgm:cxn modelId="{47444FD4-BC20-4B5D-8A94-0CE485693783}" type="presParOf" srcId="{764F0B3C-59C3-4641-A5B5-3154FD10AF36}" destId="{78D5A66E-3EE3-4F31-8FC4-2CE0CB34C8D6}" srcOrd="0" destOrd="0" presId="urn:microsoft.com/office/officeart/2018/5/layout/IconCircleLabelList"/>
    <dgm:cxn modelId="{9B15BA9B-6001-4707-B5D3-DEBAB8C18922}" type="presParOf" srcId="{78D5A66E-3EE3-4F31-8FC4-2CE0CB34C8D6}" destId="{B4402816-C21D-4876-A86D-C94FEFD86A45}" srcOrd="0" destOrd="0" presId="urn:microsoft.com/office/officeart/2018/5/layout/IconCircleLabelList"/>
    <dgm:cxn modelId="{F8E99462-F6FE-4FE7-A294-0EA0BCD0572B}" type="presParOf" srcId="{78D5A66E-3EE3-4F31-8FC4-2CE0CB34C8D6}" destId="{35A3E5E9-B33C-4474-93F5-D35E9B026113}" srcOrd="1" destOrd="0" presId="urn:microsoft.com/office/officeart/2018/5/layout/IconCircleLabelList"/>
    <dgm:cxn modelId="{8F89552C-307E-42CD-BED4-EF62F291C578}" type="presParOf" srcId="{78D5A66E-3EE3-4F31-8FC4-2CE0CB34C8D6}" destId="{DAD0AB9D-3D78-4B5D-B984-5F74B7C51786}" srcOrd="2" destOrd="0" presId="urn:microsoft.com/office/officeart/2018/5/layout/IconCircleLabelList"/>
    <dgm:cxn modelId="{67E62D1C-B793-4365-BDE5-DAFCD1E02382}" type="presParOf" srcId="{78D5A66E-3EE3-4F31-8FC4-2CE0CB34C8D6}" destId="{17D5B7A7-534B-4489-87B0-71515A1452C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DF6B38-F662-4FE2-A46D-91ECC0D60194}"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0BD815AD-605F-4BCB-8CBD-17DEE5565400}">
      <dgm:prSet custT="1"/>
      <dgm:spPr/>
      <dgm:t>
        <a:bodyPr/>
        <a:lstStyle/>
        <a:p>
          <a:pPr>
            <a:lnSpc>
              <a:spcPct val="100000"/>
            </a:lnSpc>
            <a:defRPr cap="all"/>
          </a:pPr>
          <a:r>
            <a:rPr lang="en-US" sz="1600" b="1" dirty="0"/>
            <a:t>Mutually Reinforcing Activities</a:t>
          </a:r>
        </a:p>
      </dgm:t>
    </dgm:pt>
    <dgm:pt modelId="{2985EAC4-E437-444F-91F7-3EB16C420CFD}" type="parTrans" cxnId="{36C3A98E-BB32-4B08-A173-81B3880C4D5C}">
      <dgm:prSet/>
      <dgm:spPr/>
      <dgm:t>
        <a:bodyPr/>
        <a:lstStyle/>
        <a:p>
          <a:endParaRPr lang="en-US"/>
        </a:p>
      </dgm:t>
    </dgm:pt>
    <dgm:pt modelId="{3CF4EC83-D1A1-42E1-A88F-CBF43274D498}" type="sibTrans" cxnId="{36C3A98E-BB32-4B08-A173-81B3880C4D5C}">
      <dgm:prSet/>
      <dgm:spPr/>
      <dgm:t>
        <a:bodyPr/>
        <a:lstStyle/>
        <a:p>
          <a:endParaRPr lang="en-US"/>
        </a:p>
      </dgm:t>
    </dgm:pt>
    <dgm:pt modelId="{764F0B3C-59C3-4641-A5B5-3154FD10AF36}" type="pres">
      <dgm:prSet presAssocID="{28DF6B38-F662-4FE2-A46D-91ECC0D60194}" presName="root" presStyleCnt="0">
        <dgm:presLayoutVars>
          <dgm:dir/>
          <dgm:resizeHandles val="exact"/>
        </dgm:presLayoutVars>
      </dgm:prSet>
      <dgm:spPr/>
    </dgm:pt>
    <dgm:pt modelId="{F48AB0DE-48CC-4692-A41D-51297A68BA79}" type="pres">
      <dgm:prSet presAssocID="{0BD815AD-605F-4BCB-8CBD-17DEE5565400}" presName="compNode" presStyleCnt="0"/>
      <dgm:spPr/>
    </dgm:pt>
    <dgm:pt modelId="{7D2B2884-C4E4-414F-B2A4-8F0B836D53B7}" type="pres">
      <dgm:prSet presAssocID="{0BD815AD-605F-4BCB-8CBD-17DEE5565400}" presName="iconBgRect" presStyleLbl="bgShp" presStyleIdx="0" presStyleCnt="1"/>
      <dgm:spPr>
        <a:solidFill>
          <a:schemeClr val="accent1"/>
        </a:solidFill>
      </dgm:spPr>
    </dgm:pt>
    <dgm:pt modelId="{71168F62-11B5-4120-9E7F-198B568255DB}" type="pres">
      <dgm:prSet presAssocID="{0BD815AD-605F-4BCB-8CBD-17DEE5565400}"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ACBC6AB5-9B6A-4047-A1FA-5C570206F7AE}" type="pres">
      <dgm:prSet presAssocID="{0BD815AD-605F-4BCB-8CBD-17DEE5565400}" presName="spaceRect" presStyleCnt="0"/>
      <dgm:spPr/>
    </dgm:pt>
    <dgm:pt modelId="{BDF6A04A-B41C-4BFC-8A11-5FF43ACA39C3}" type="pres">
      <dgm:prSet presAssocID="{0BD815AD-605F-4BCB-8CBD-17DEE5565400}" presName="textRect" presStyleLbl="revTx" presStyleIdx="0" presStyleCnt="1">
        <dgm:presLayoutVars>
          <dgm:chMax val="1"/>
          <dgm:chPref val="1"/>
        </dgm:presLayoutVars>
      </dgm:prSet>
      <dgm:spPr/>
    </dgm:pt>
  </dgm:ptLst>
  <dgm:cxnLst>
    <dgm:cxn modelId="{36C3A98E-BB32-4B08-A173-81B3880C4D5C}" srcId="{28DF6B38-F662-4FE2-A46D-91ECC0D60194}" destId="{0BD815AD-605F-4BCB-8CBD-17DEE5565400}" srcOrd="0" destOrd="0" parTransId="{2985EAC4-E437-444F-91F7-3EB16C420CFD}" sibTransId="{3CF4EC83-D1A1-42E1-A88F-CBF43274D498}"/>
    <dgm:cxn modelId="{8ADCA1AA-DBE1-458B-BAD6-081E539F0A70}" type="presOf" srcId="{28DF6B38-F662-4FE2-A46D-91ECC0D60194}" destId="{764F0B3C-59C3-4641-A5B5-3154FD10AF36}" srcOrd="0" destOrd="0" presId="urn:microsoft.com/office/officeart/2018/5/layout/IconCircleLabelList"/>
    <dgm:cxn modelId="{1FA349BC-0BDF-49BE-A063-D88E68F5511F}" type="presOf" srcId="{0BD815AD-605F-4BCB-8CBD-17DEE5565400}" destId="{BDF6A04A-B41C-4BFC-8A11-5FF43ACA39C3}" srcOrd="0" destOrd="0" presId="urn:microsoft.com/office/officeart/2018/5/layout/IconCircleLabelList"/>
    <dgm:cxn modelId="{E88825DC-C8BA-4934-AC05-58031E29C2D3}" type="presParOf" srcId="{764F0B3C-59C3-4641-A5B5-3154FD10AF36}" destId="{F48AB0DE-48CC-4692-A41D-51297A68BA79}" srcOrd="0" destOrd="0" presId="urn:microsoft.com/office/officeart/2018/5/layout/IconCircleLabelList"/>
    <dgm:cxn modelId="{3CF0D910-FE80-4B7C-8AEC-B6309922878D}" type="presParOf" srcId="{F48AB0DE-48CC-4692-A41D-51297A68BA79}" destId="{7D2B2884-C4E4-414F-B2A4-8F0B836D53B7}" srcOrd="0" destOrd="0" presId="urn:microsoft.com/office/officeart/2018/5/layout/IconCircleLabelList"/>
    <dgm:cxn modelId="{949A3B89-9C9D-43FC-8C78-0F49FBBB9B8D}" type="presParOf" srcId="{F48AB0DE-48CC-4692-A41D-51297A68BA79}" destId="{71168F62-11B5-4120-9E7F-198B568255DB}" srcOrd="1" destOrd="0" presId="urn:microsoft.com/office/officeart/2018/5/layout/IconCircleLabelList"/>
    <dgm:cxn modelId="{6B2B7E34-1ED7-4911-8BED-3C4644E5966E}" type="presParOf" srcId="{F48AB0DE-48CC-4692-A41D-51297A68BA79}" destId="{ACBC6AB5-9B6A-4047-A1FA-5C570206F7AE}" srcOrd="2" destOrd="0" presId="urn:microsoft.com/office/officeart/2018/5/layout/IconCircleLabelList"/>
    <dgm:cxn modelId="{5C4A0995-DF5D-43D2-9BA4-96C8F95B2EC3}" type="presParOf" srcId="{F48AB0DE-48CC-4692-A41D-51297A68BA79}" destId="{BDF6A04A-B41C-4BFC-8A11-5FF43ACA39C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DF6B38-F662-4FE2-A46D-91ECC0D60194}"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6853569E-129C-4345-A714-32BA6CE0D586}">
      <dgm:prSet custT="1"/>
      <dgm:spPr/>
      <dgm:t>
        <a:bodyPr/>
        <a:lstStyle/>
        <a:p>
          <a:pPr>
            <a:lnSpc>
              <a:spcPct val="100000"/>
            </a:lnSpc>
            <a:defRPr cap="all"/>
          </a:pPr>
          <a:r>
            <a:rPr lang="en-US" sz="1600" b="1" dirty="0"/>
            <a:t>Continuous Communication</a:t>
          </a:r>
        </a:p>
      </dgm:t>
    </dgm:pt>
    <dgm:pt modelId="{779A7133-1962-4F95-943C-E439D44712F2}" type="parTrans" cxnId="{759BDE79-036D-4F48-B4D9-CC95B40CA1B6}">
      <dgm:prSet/>
      <dgm:spPr/>
      <dgm:t>
        <a:bodyPr/>
        <a:lstStyle/>
        <a:p>
          <a:endParaRPr lang="en-US"/>
        </a:p>
      </dgm:t>
    </dgm:pt>
    <dgm:pt modelId="{490DB015-67E9-44F8-A2EE-A67CBC58B2C6}" type="sibTrans" cxnId="{759BDE79-036D-4F48-B4D9-CC95B40CA1B6}">
      <dgm:prSet/>
      <dgm:spPr/>
      <dgm:t>
        <a:bodyPr/>
        <a:lstStyle/>
        <a:p>
          <a:endParaRPr lang="en-US"/>
        </a:p>
      </dgm:t>
    </dgm:pt>
    <dgm:pt modelId="{764F0B3C-59C3-4641-A5B5-3154FD10AF36}" type="pres">
      <dgm:prSet presAssocID="{28DF6B38-F662-4FE2-A46D-91ECC0D60194}" presName="root" presStyleCnt="0">
        <dgm:presLayoutVars>
          <dgm:dir/>
          <dgm:resizeHandles val="exact"/>
        </dgm:presLayoutVars>
      </dgm:prSet>
      <dgm:spPr/>
    </dgm:pt>
    <dgm:pt modelId="{189EAD63-4BF1-4752-9573-4FB55487C454}" type="pres">
      <dgm:prSet presAssocID="{6853569E-129C-4345-A714-32BA6CE0D586}" presName="compNode" presStyleCnt="0"/>
      <dgm:spPr/>
    </dgm:pt>
    <dgm:pt modelId="{6756F6A9-2D3B-4273-9C16-3F9DE02E5A3D}" type="pres">
      <dgm:prSet presAssocID="{6853569E-129C-4345-A714-32BA6CE0D586}" presName="iconBgRect" presStyleLbl="bgShp" presStyleIdx="0" presStyleCnt="1"/>
      <dgm:spPr>
        <a:solidFill>
          <a:schemeClr val="accent5"/>
        </a:solidFill>
      </dgm:spPr>
    </dgm:pt>
    <dgm:pt modelId="{42E6115E-577C-405B-B370-B9A6D7A56B82}" type="pres">
      <dgm:prSet presAssocID="{6853569E-129C-4345-A714-32BA6CE0D586}"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34290647-0810-4A68-80F7-16A495FB5776}" type="pres">
      <dgm:prSet presAssocID="{6853569E-129C-4345-A714-32BA6CE0D586}" presName="spaceRect" presStyleCnt="0"/>
      <dgm:spPr/>
    </dgm:pt>
    <dgm:pt modelId="{623A9D06-F35E-4849-A960-B842F39E9AF4}" type="pres">
      <dgm:prSet presAssocID="{6853569E-129C-4345-A714-32BA6CE0D586}" presName="textRect" presStyleLbl="revTx" presStyleIdx="0" presStyleCnt="1" custScaleX="111667">
        <dgm:presLayoutVars>
          <dgm:chMax val="1"/>
          <dgm:chPref val="1"/>
        </dgm:presLayoutVars>
      </dgm:prSet>
      <dgm:spPr/>
    </dgm:pt>
  </dgm:ptLst>
  <dgm:cxnLst>
    <dgm:cxn modelId="{D9E96B03-E8C6-47D1-8788-967034A5C1E8}" type="presOf" srcId="{6853569E-129C-4345-A714-32BA6CE0D586}" destId="{623A9D06-F35E-4849-A960-B842F39E9AF4}" srcOrd="0" destOrd="0" presId="urn:microsoft.com/office/officeart/2018/5/layout/IconCircleLabelList"/>
    <dgm:cxn modelId="{759BDE79-036D-4F48-B4D9-CC95B40CA1B6}" srcId="{28DF6B38-F662-4FE2-A46D-91ECC0D60194}" destId="{6853569E-129C-4345-A714-32BA6CE0D586}" srcOrd="0" destOrd="0" parTransId="{779A7133-1962-4F95-943C-E439D44712F2}" sibTransId="{490DB015-67E9-44F8-A2EE-A67CBC58B2C6}"/>
    <dgm:cxn modelId="{8ADCA1AA-DBE1-458B-BAD6-081E539F0A70}" type="presOf" srcId="{28DF6B38-F662-4FE2-A46D-91ECC0D60194}" destId="{764F0B3C-59C3-4641-A5B5-3154FD10AF36}" srcOrd="0" destOrd="0" presId="urn:microsoft.com/office/officeart/2018/5/layout/IconCircleLabelList"/>
    <dgm:cxn modelId="{F34B18CD-0996-4FB6-BA86-C045B7FA01D0}" type="presParOf" srcId="{764F0B3C-59C3-4641-A5B5-3154FD10AF36}" destId="{189EAD63-4BF1-4752-9573-4FB55487C454}" srcOrd="0" destOrd="0" presId="urn:microsoft.com/office/officeart/2018/5/layout/IconCircleLabelList"/>
    <dgm:cxn modelId="{631D76A7-6C64-4505-A5A7-AF102FCB1F7D}" type="presParOf" srcId="{189EAD63-4BF1-4752-9573-4FB55487C454}" destId="{6756F6A9-2D3B-4273-9C16-3F9DE02E5A3D}" srcOrd="0" destOrd="0" presId="urn:microsoft.com/office/officeart/2018/5/layout/IconCircleLabelList"/>
    <dgm:cxn modelId="{EB7E7D67-D8ED-41F7-8CED-239F7CDDB347}" type="presParOf" srcId="{189EAD63-4BF1-4752-9573-4FB55487C454}" destId="{42E6115E-577C-405B-B370-B9A6D7A56B82}" srcOrd="1" destOrd="0" presId="urn:microsoft.com/office/officeart/2018/5/layout/IconCircleLabelList"/>
    <dgm:cxn modelId="{84DA4DC5-8C4F-4A12-94BA-304F4D4197D6}" type="presParOf" srcId="{189EAD63-4BF1-4752-9573-4FB55487C454}" destId="{34290647-0810-4A68-80F7-16A495FB5776}" srcOrd="2" destOrd="0" presId="urn:microsoft.com/office/officeart/2018/5/layout/IconCircleLabelList"/>
    <dgm:cxn modelId="{C6E0466D-03EB-4D82-9317-A71C7C1EE9BD}" type="presParOf" srcId="{189EAD63-4BF1-4752-9573-4FB55487C454}" destId="{623A9D06-F35E-4849-A960-B842F39E9AF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DF6B38-F662-4FE2-A46D-91ECC0D60194}"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E6EBCB1D-2C28-4A1F-BC04-081555CD9439}">
      <dgm:prSet custT="1"/>
      <dgm:spPr/>
      <dgm:t>
        <a:bodyPr/>
        <a:lstStyle/>
        <a:p>
          <a:pPr>
            <a:lnSpc>
              <a:spcPct val="100000"/>
            </a:lnSpc>
            <a:defRPr cap="all"/>
          </a:pPr>
          <a:r>
            <a:rPr lang="en-US" sz="1600" b="1" dirty="0"/>
            <a:t>Backbone Support</a:t>
          </a:r>
        </a:p>
      </dgm:t>
    </dgm:pt>
    <dgm:pt modelId="{35D0DA7F-5DB1-4EDA-84BF-08AF732C8F88}" type="parTrans" cxnId="{B535F2EF-6DA3-454D-BEDB-5E394EB04C11}">
      <dgm:prSet/>
      <dgm:spPr/>
      <dgm:t>
        <a:bodyPr/>
        <a:lstStyle/>
        <a:p>
          <a:endParaRPr lang="en-US"/>
        </a:p>
      </dgm:t>
    </dgm:pt>
    <dgm:pt modelId="{B347898C-6A5A-402C-98F9-AC6764AF1B4E}" type="sibTrans" cxnId="{B535F2EF-6DA3-454D-BEDB-5E394EB04C11}">
      <dgm:prSet/>
      <dgm:spPr/>
      <dgm:t>
        <a:bodyPr/>
        <a:lstStyle/>
        <a:p>
          <a:endParaRPr lang="en-US"/>
        </a:p>
      </dgm:t>
    </dgm:pt>
    <dgm:pt modelId="{764F0B3C-59C3-4641-A5B5-3154FD10AF36}" type="pres">
      <dgm:prSet presAssocID="{28DF6B38-F662-4FE2-A46D-91ECC0D60194}" presName="root" presStyleCnt="0">
        <dgm:presLayoutVars>
          <dgm:dir/>
          <dgm:resizeHandles val="exact"/>
        </dgm:presLayoutVars>
      </dgm:prSet>
      <dgm:spPr/>
    </dgm:pt>
    <dgm:pt modelId="{0FA72E9A-6447-401C-ABEE-35F3D6C5D628}" type="pres">
      <dgm:prSet presAssocID="{E6EBCB1D-2C28-4A1F-BC04-081555CD9439}" presName="compNode" presStyleCnt="0"/>
      <dgm:spPr/>
    </dgm:pt>
    <dgm:pt modelId="{B627A927-8FF0-4008-9968-1BB8B6E9D0FA}" type="pres">
      <dgm:prSet presAssocID="{E6EBCB1D-2C28-4A1F-BC04-081555CD9439}" presName="iconBgRect" presStyleLbl="bgShp" presStyleIdx="0" presStyleCnt="1"/>
      <dgm:spPr/>
    </dgm:pt>
    <dgm:pt modelId="{28F49045-3060-4CEB-9D1E-5ECA6C86B105}" type="pres">
      <dgm:prSet presAssocID="{E6EBCB1D-2C28-4A1F-BC04-081555CD9439}"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12A11C69-98D1-4AE1-9CE3-3888B7625035}" type="pres">
      <dgm:prSet presAssocID="{E6EBCB1D-2C28-4A1F-BC04-081555CD9439}" presName="spaceRect" presStyleCnt="0"/>
      <dgm:spPr/>
    </dgm:pt>
    <dgm:pt modelId="{89716AC8-FD7C-4D5C-80ED-FCF641033D26}" type="pres">
      <dgm:prSet presAssocID="{E6EBCB1D-2C28-4A1F-BC04-081555CD9439}" presName="textRect" presStyleLbl="revTx" presStyleIdx="0" presStyleCnt="1">
        <dgm:presLayoutVars>
          <dgm:chMax val="1"/>
          <dgm:chPref val="1"/>
        </dgm:presLayoutVars>
      </dgm:prSet>
      <dgm:spPr/>
    </dgm:pt>
  </dgm:ptLst>
  <dgm:cxnLst>
    <dgm:cxn modelId="{8ADCA1AA-DBE1-458B-BAD6-081E539F0A70}" type="presOf" srcId="{28DF6B38-F662-4FE2-A46D-91ECC0D60194}" destId="{764F0B3C-59C3-4641-A5B5-3154FD10AF36}" srcOrd="0" destOrd="0" presId="urn:microsoft.com/office/officeart/2018/5/layout/IconCircleLabelList"/>
    <dgm:cxn modelId="{925256BC-F19D-418A-8652-1DFECF8D2F52}" type="presOf" srcId="{E6EBCB1D-2C28-4A1F-BC04-081555CD9439}" destId="{89716AC8-FD7C-4D5C-80ED-FCF641033D26}" srcOrd="0" destOrd="0" presId="urn:microsoft.com/office/officeart/2018/5/layout/IconCircleLabelList"/>
    <dgm:cxn modelId="{B535F2EF-6DA3-454D-BEDB-5E394EB04C11}" srcId="{28DF6B38-F662-4FE2-A46D-91ECC0D60194}" destId="{E6EBCB1D-2C28-4A1F-BC04-081555CD9439}" srcOrd="0" destOrd="0" parTransId="{35D0DA7F-5DB1-4EDA-84BF-08AF732C8F88}" sibTransId="{B347898C-6A5A-402C-98F9-AC6764AF1B4E}"/>
    <dgm:cxn modelId="{F8E6D419-F2DD-4432-9BA0-CBF37AFA7117}" type="presParOf" srcId="{764F0B3C-59C3-4641-A5B5-3154FD10AF36}" destId="{0FA72E9A-6447-401C-ABEE-35F3D6C5D628}" srcOrd="0" destOrd="0" presId="urn:microsoft.com/office/officeart/2018/5/layout/IconCircleLabelList"/>
    <dgm:cxn modelId="{770E1F56-6235-4D8D-A7B4-79925013C62C}" type="presParOf" srcId="{0FA72E9A-6447-401C-ABEE-35F3D6C5D628}" destId="{B627A927-8FF0-4008-9968-1BB8B6E9D0FA}" srcOrd="0" destOrd="0" presId="urn:microsoft.com/office/officeart/2018/5/layout/IconCircleLabelList"/>
    <dgm:cxn modelId="{C47EEACC-D080-45BF-BE72-F437F091D975}" type="presParOf" srcId="{0FA72E9A-6447-401C-ABEE-35F3D6C5D628}" destId="{28F49045-3060-4CEB-9D1E-5ECA6C86B105}" srcOrd="1" destOrd="0" presId="urn:microsoft.com/office/officeart/2018/5/layout/IconCircleLabelList"/>
    <dgm:cxn modelId="{4C19308A-D5FD-43C1-8CE1-D9882FAFDDA1}" type="presParOf" srcId="{0FA72E9A-6447-401C-ABEE-35F3D6C5D628}" destId="{12A11C69-98D1-4AE1-9CE3-3888B7625035}" srcOrd="2" destOrd="0" presId="urn:microsoft.com/office/officeart/2018/5/layout/IconCircleLabelList"/>
    <dgm:cxn modelId="{A7837ACC-8328-4648-B405-D6D4606C735D}" type="presParOf" srcId="{0FA72E9A-6447-401C-ABEE-35F3D6C5D628}" destId="{89716AC8-FD7C-4D5C-80ED-FCF641033D2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CFC1D3-933B-4575-901E-85DCD7C4CCC7}"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00CD31C8-2045-45B6-8B70-54F1946297F1}">
      <dgm:prSet/>
      <dgm:spPr/>
      <dgm:t>
        <a:bodyPr/>
        <a:lstStyle/>
        <a:p>
          <a:pPr>
            <a:lnSpc>
              <a:spcPct val="100000"/>
            </a:lnSpc>
          </a:pPr>
          <a:r>
            <a:rPr lang="en-US" altLang="en-US" b="1" dirty="0"/>
            <a:t>Steering Committee</a:t>
          </a:r>
          <a:endParaRPr lang="en-US" dirty="0"/>
        </a:p>
      </dgm:t>
    </dgm:pt>
    <dgm:pt modelId="{C983294D-9B78-418F-9B33-18259166C5C4}" type="parTrans" cxnId="{BB1F54F9-5AD9-44D3-A055-552E327FD34D}">
      <dgm:prSet/>
      <dgm:spPr/>
      <dgm:t>
        <a:bodyPr/>
        <a:lstStyle/>
        <a:p>
          <a:endParaRPr lang="en-US"/>
        </a:p>
      </dgm:t>
    </dgm:pt>
    <dgm:pt modelId="{65D2C63B-8F76-459B-87D0-3DBD8291DE42}" type="sibTrans" cxnId="{BB1F54F9-5AD9-44D3-A055-552E327FD34D}">
      <dgm:prSet/>
      <dgm:spPr/>
      <dgm:t>
        <a:bodyPr/>
        <a:lstStyle/>
        <a:p>
          <a:endParaRPr lang="en-US"/>
        </a:p>
      </dgm:t>
    </dgm:pt>
    <dgm:pt modelId="{F13B756D-E798-4A52-BA71-5AB84DD87A44}">
      <dgm:prSet/>
      <dgm:spPr/>
      <dgm:t>
        <a:bodyPr/>
        <a:lstStyle/>
        <a:p>
          <a:pPr>
            <a:lnSpc>
              <a:spcPct val="100000"/>
            </a:lnSpc>
          </a:pPr>
          <a:r>
            <a:rPr lang="en-US" altLang="en-US" b="1" dirty="0"/>
            <a:t>Backbone Support</a:t>
          </a:r>
          <a:endParaRPr lang="en-US" dirty="0"/>
        </a:p>
      </dgm:t>
    </dgm:pt>
    <dgm:pt modelId="{DDC2BC36-C908-4798-B144-CD29CFC88FEA}" type="parTrans" cxnId="{650A808B-C778-475F-A98A-92AB7BB56D3B}">
      <dgm:prSet/>
      <dgm:spPr/>
      <dgm:t>
        <a:bodyPr/>
        <a:lstStyle/>
        <a:p>
          <a:endParaRPr lang="en-US"/>
        </a:p>
      </dgm:t>
    </dgm:pt>
    <dgm:pt modelId="{4BDDB8B9-9105-4337-8F7E-174F4BFE3D40}" type="sibTrans" cxnId="{650A808B-C778-475F-A98A-92AB7BB56D3B}">
      <dgm:prSet/>
      <dgm:spPr/>
      <dgm:t>
        <a:bodyPr/>
        <a:lstStyle/>
        <a:p>
          <a:endParaRPr lang="en-US"/>
        </a:p>
      </dgm:t>
    </dgm:pt>
    <dgm:pt modelId="{812C5071-3F2D-4B30-9FA8-C8B6008578BA}">
      <dgm:prSet/>
      <dgm:spPr/>
      <dgm:t>
        <a:bodyPr/>
        <a:lstStyle/>
        <a:p>
          <a:pPr>
            <a:lnSpc>
              <a:spcPct val="100000"/>
            </a:lnSpc>
          </a:pPr>
          <a:r>
            <a:rPr lang="en-US" altLang="en-US" b="1" dirty="0"/>
            <a:t>Work Groups</a:t>
          </a:r>
          <a:endParaRPr lang="en-US" dirty="0"/>
        </a:p>
      </dgm:t>
    </dgm:pt>
    <dgm:pt modelId="{CA08002F-0339-455F-92F0-4D6072454178}" type="parTrans" cxnId="{75AD000D-D8B2-4137-99BF-C82559FA05A2}">
      <dgm:prSet/>
      <dgm:spPr/>
      <dgm:t>
        <a:bodyPr/>
        <a:lstStyle/>
        <a:p>
          <a:endParaRPr lang="en-US"/>
        </a:p>
      </dgm:t>
    </dgm:pt>
    <dgm:pt modelId="{290932C9-B2F2-4D97-99FC-CE3FF6C0B369}" type="sibTrans" cxnId="{75AD000D-D8B2-4137-99BF-C82559FA05A2}">
      <dgm:prSet/>
      <dgm:spPr/>
      <dgm:t>
        <a:bodyPr/>
        <a:lstStyle/>
        <a:p>
          <a:endParaRPr lang="en-US"/>
        </a:p>
      </dgm:t>
    </dgm:pt>
    <dgm:pt modelId="{73BDAEC3-8E27-4236-BD96-F58567219010}">
      <dgm:prSet/>
      <dgm:spPr/>
      <dgm:t>
        <a:bodyPr/>
        <a:lstStyle/>
        <a:p>
          <a:pPr>
            <a:lnSpc>
              <a:spcPct val="100000"/>
            </a:lnSpc>
          </a:pPr>
          <a:r>
            <a:rPr lang="en-US" b="1" dirty="0"/>
            <a:t>Community Engagement</a:t>
          </a:r>
        </a:p>
      </dgm:t>
    </dgm:pt>
    <dgm:pt modelId="{A3F381AE-3B0E-42EC-BC49-1F4666B7BB26}" type="parTrans" cxnId="{E10F7CD7-0763-4397-B85B-11C469CFC728}">
      <dgm:prSet/>
      <dgm:spPr/>
      <dgm:t>
        <a:bodyPr/>
        <a:lstStyle/>
        <a:p>
          <a:endParaRPr lang="en-US"/>
        </a:p>
      </dgm:t>
    </dgm:pt>
    <dgm:pt modelId="{A79ECDF2-1B5E-4F32-89D6-A2E4FA4EBA92}" type="sibTrans" cxnId="{E10F7CD7-0763-4397-B85B-11C469CFC728}">
      <dgm:prSet/>
      <dgm:spPr/>
      <dgm:t>
        <a:bodyPr/>
        <a:lstStyle/>
        <a:p>
          <a:endParaRPr lang="en-US"/>
        </a:p>
      </dgm:t>
    </dgm:pt>
    <dgm:pt modelId="{54DD1531-2006-41F1-89C8-5DEDDA7302A7}" type="pres">
      <dgm:prSet presAssocID="{ECCFC1D3-933B-4575-901E-85DCD7C4CCC7}" presName="vert0" presStyleCnt="0">
        <dgm:presLayoutVars>
          <dgm:dir/>
          <dgm:animOne val="branch"/>
          <dgm:animLvl val="lvl"/>
        </dgm:presLayoutVars>
      </dgm:prSet>
      <dgm:spPr/>
    </dgm:pt>
    <dgm:pt modelId="{90BBD457-EABF-44B1-9434-D69768D6A2C1}" type="pres">
      <dgm:prSet presAssocID="{00CD31C8-2045-45B6-8B70-54F1946297F1}" presName="thickLine" presStyleLbl="alignNode1" presStyleIdx="0" presStyleCnt="4"/>
      <dgm:spPr/>
    </dgm:pt>
    <dgm:pt modelId="{51444D48-DEA5-4542-BB93-6D7BE464A43A}" type="pres">
      <dgm:prSet presAssocID="{00CD31C8-2045-45B6-8B70-54F1946297F1}" presName="horz1" presStyleCnt="0"/>
      <dgm:spPr/>
    </dgm:pt>
    <dgm:pt modelId="{10D3A32D-384D-4979-9B82-4F05101806AB}" type="pres">
      <dgm:prSet presAssocID="{00CD31C8-2045-45B6-8B70-54F1946297F1}" presName="tx1" presStyleLbl="revTx" presStyleIdx="0" presStyleCnt="4"/>
      <dgm:spPr/>
    </dgm:pt>
    <dgm:pt modelId="{5323AFEE-4860-4FAD-8C6F-D4DA86B2E6A4}" type="pres">
      <dgm:prSet presAssocID="{00CD31C8-2045-45B6-8B70-54F1946297F1}" presName="vert1" presStyleCnt="0"/>
      <dgm:spPr/>
    </dgm:pt>
    <dgm:pt modelId="{3B174BF2-EBAC-435C-B78E-77324CBF5D93}" type="pres">
      <dgm:prSet presAssocID="{F13B756D-E798-4A52-BA71-5AB84DD87A44}" presName="thickLine" presStyleLbl="alignNode1" presStyleIdx="1" presStyleCnt="4"/>
      <dgm:spPr/>
    </dgm:pt>
    <dgm:pt modelId="{408CFBF1-EB09-4FCC-9A28-9D72D90A72D3}" type="pres">
      <dgm:prSet presAssocID="{F13B756D-E798-4A52-BA71-5AB84DD87A44}" presName="horz1" presStyleCnt="0"/>
      <dgm:spPr/>
    </dgm:pt>
    <dgm:pt modelId="{B609B3F4-C423-4184-991A-FF6CF6E2E14C}" type="pres">
      <dgm:prSet presAssocID="{F13B756D-E798-4A52-BA71-5AB84DD87A44}" presName="tx1" presStyleLbl="revTx" presStyleIdx="1" presStyleCnt="4"/>
      <dgm:spPr/>
    </dgm:pt>
    <dgm:pt modelId="{C9294BA5-911D-4600-8F3B-14CBA5995BE4}" type="pres">
      <dgm:prSet presAssocID="{F13B756D-E798-4A52-BA71-5AB84DD87A44}" presName="vert1" presStyleCnt="0"/>
      <dgm:spPr/>
    </dgm:pt>
    <dgm:pt modelId="{45852C36-7C1A-48FE-BD92-F1644C76B468}" type="pres">
      <dgm:prSet presAssocID="{812C5071-3F2D-4B30-9FA8-C8B6008578BA}" presName="thickLine" presStyleLbl="alignNode1" presStyleIdx="2" presStyleCnt="4"/>
      <dgm:spPr/>
    </dgm:pt>
    <dgm:pt modelId="{2ABBFF27-3DC6-465E-9DAE-BB58C95590AA}" type="pres">
      <dgm:prSet presAssocID="{812C5071-3F2D-4B30-9FA8-C8B6008578BA}" presName="horz1" presStyleCnt="0"/>
      <dgm:spPr/>
    </dgm:pt>
    <dgm:pt modelId="{5E711873-FB84-4FC1-B130-32500ADBB7D9}" type="pres">
      <dgm:prSet presAssocID="{812C5071-3F2D-4B30-9FA8-C8B6008578BA}" presName="tx1" presStyleLbl="revTx" presStyleIdx="2" presStyleCnt="4"/>
      <dgm:spPr/>
    </dgm:pt>
    <dgm:pt modelId="{54C50F89-8B0C-40BC-AD64-4D706496AB7E}" type="pres">
      <dgm:prSet presAssocID="{812C5071-3F2D-4B30-9FA8-C8B6008578BA}" presName="vert1" presStyleCnt="0"/>
      <dgm:spPr/>
    </dgm:pt>
    <dgm:pt modelId="{FED3240B-48A0-4B26-B035-88491482A2E5}" type="pres">
      <dgm:prSet presAssocID="{73BDAEC3-8E27-4236-BD96-F58567219010}" presName="thickLine" presStyleLbl="alignNode1" presStyleIdx="3" presStyleCnt="4"/>
      <dgm:spPr/>
    </dgm:pt>
    <dgm:pt modelId="{297C1691-2393-4C00-AF13-09972FA394DA}" type="pres">
      <dgm:prSet presAssocID="{73BDAEC3-8E27-4236-BD96-F58567219010}" presName="horz1" presStyleCnt="0"/>
      <dgm:spPr/>
    </dgm:pt>
    <dgm:pt modelId="{B3FD48AE-1F85-4E63-AE98-B86A1AE83ED4}" type="pres">
      <dgm:prSet presAssocID="{73BDAEC3-8E27-4236-BD96-F58567219010}" presName="tx1" presStyleLbl="revTx" presStyleIdx="3" presStyleCnt="4"/>
      <dgm:spPr/>
    </dgm:pt>
    <dgm:pt modelId="{3FCF2BBE-AED7-42F8-BDAD-B160AC744AD5}" type="pres">
      <dgm:prSet presAssocID="{73BDAEC3-8E27-4236-BD96-F58567219010}" presName="vert1" presStyleCnt="0"/>
      <dgm:spPr/>
    </dgm:pt>
  </dgm:ptLst>
  <dgm:cxnLst>
    <dgm:cxn modelId="{E618D208-FDB4-446C-8DBC-84FE8AB26344}" type="presOf" srcId="{00CD31C8-2045-45B6-8B70-54F1946297F1}" destId="{10D3A32D-384D-4979-9B82-4F05101806AB}" srcOrd="0" destOrd="0" presId="urn:microsoft.com/office/officeart/2008/layout/LinedList"/>
    <dgm:cxn modelId="{75AD000D-D8B2-4137-99BF-C82559FA05A2}" srcId="{ECCFC1D3-933B-4575-901E-85DCD7C4CCC7}" destId="{812C5071-3F2D-4B30-9FA8-C8B6008578BA}" srcOrd="2" destOrd="0" parTransId="{CA08002F-0339-455F-92F0-4D6072454178}" sibTransId="{290932C9-B2F2-4D97-99FC-CE3FF6C0B369}"/>
    <dgm:cxn modelId="{3198F42B-42CB-457E-BDB1-DEFB6AEA9068}" type="presOf" srcId="{73BDAEC3-8E27-4236-BD96-F58567219010}" destId="{B3FD48AE-1F85-4E63-AE98-B86A1AE83ED4}" srcOrd="0" destOrd="0" presId="urn:microsoft.com/office/officeart/2008/layout/LinedList"/>
    <dgm:cxn modelId="{7519392C-CFAC-4975-BC2D-4B3A4B8A2F7E}" type="presOf" srcId="{F13B756D-E798-4A52-BA71-5AB84DD87A44}" destId="{B609B3F4-C423-4184-991A-FF6CF6E2E14C}" srcOrd="0" destOrd="0" presId="urn:microsoft.com/office/officeart/2008/layout/LinedList"/>
    <dgm:cxn modelId="{495BC369-B1D6-4A26-A0A8-F16ED4BCC1D5}" type="presOf" srcId="{ECCFC1D3-933B-4575-901E-85DCD7C4CCC7}" destId="{54DD1531-2006-41F1-89C8-5DEDDA7302A7}" srcOrd="0" destOrd="0" presId="urn:microsoft.com/office/officeart/2008/layout/LinedList"/>
    <dgm:cxn modelId="{650A808B-C778-475F-A98A-92AB7BB56D3B}" srcId="{ECCFC1D3-933B-4575-901E-85DCD7C4CCC7}" destId="{F13B756D-E798-4A52-BA71-5AB84DD87A44}" srcOrd="1" destOrd="0" parTransId="{DDC2BC36-C908-4798-B144-CD29CFC88FEA}" sibTransId="{4BDDB8B9-9105-4337-8F7E-174F4BFE3D40}"/>
    <dgm:cxn modelId="{E10F7CD7-0763-4397-B85B-11C469CFC728}" srcId="{ECCFC1D3-933B-4575-901E-85DCD7C4CCC7}" destId="{73BDAEC3-8E27-4236-BD96-F58567219010}" srcOrd="3" destOrd="0" parTransId="{A3F381AE-3B0E-42EC-BC49-1F4666B7BB26}" sibTransId="{A79ECDF2-1B5E-4F32-89D6-A2E4FA4EBA92}"/>
    <dgm:cxn modelId="{A4B809F1-0C2B-49C8-A56E-F80728CB0CBE}" type="presOf" srcId="{812C5071-3F2D-4B30-9FA8-C8B6008578BA}" destId="{5E711873-FB84-4FC1-B130-32500ADBB7D9}" srcOrd="0" destOrd="0" presId="urn:microsoft.com/office/officeart/2008/layout/LinedList"/>
    <dgm:cxn modelId="{BB1F54F9-5AD9-44D3-A055-552E327FD34D}" srcId="{ECCFC1D3-933B-4575-901E-85DCD7C4CCC7}" destId="{00CD31C8-2045-45B6-8B70-54F1946297F1}" srcOrd="0" destOrd="0" parTransId="{C983294D-9B78-418F-9B33-18259166C5C4}" sibTransId="{65D2C63B-8F76-459B-87D0-3DBD8291DE42}"/>
    <dgm:cxn modelId="{D7C1C4BD-3184-4E1F-B299-F946CC2E1CAF}" type="presParOf" srcId="{54DD1531-2006-41F1-89C8-5DEDDA7302A7}" destId="{90BBD457-EABF-44B1-9434-D69768D6A2C1}" srcOrd="0" destOrd="0" presId="urn:microsoft.com/office/officeart/2008/layout/LinedList"/>
    <dgm:cxn modelId="{690BFD86-C525-4576-BB0F-986BF9472E60}" type="presParOf" srcId="{54DD1531-2006-41F1-89C8-5DEDDA7302A7}" destId="{51444D48-DEA5-4542-BB93-6D7BE464A43A}" srcOrd="1" destOrd="0" presId="urn:microsoft.com/office/officeart/2008/layout/LinedList"/>
    <dgm:cxn modelId="{168B841C-86E0-41EA-A2AF-2DF1884745DF}" type="presParOf" srcId="{51444D48-DEA5-4542-BB93-6D7BE464A43A}" destId="{10D3A32D-384D-4979-9B82-4F05101806AB}" srcOrd="0" destOrd="0" presId="urn:microsoft.com/office/officeart/2008/layout/LinedList"/>
    <dgm:cxn modelId="{8B0FA7BC-CBFF-420B-B854-C2656E67E535}" type="presParOf" srcId="{51444D48-DEA5-4542-BB93-6D7BE464A43A}" destId="{5323AFEE-4860-4FAD-8C6F-D4DA86B2E6A4}" srcOrd="1" destOrd="0" presId="urn:microsoft.com/office/officeart/2008/layout/LinedList"/>
    <dgm:cxn modelId="{3752370B-06BE-4A9D-818F-B476D311E2C2}" type="presParOf" srcId="{54DD1531-2006-41F1-89C8-5DEDDA7302A7}" destId="{3B174BF2-EBAC-435C-B78E-77324CBF5D93}" srcOrd="2" destOrd="0" presId="urn:microsoft.com/office/officeart/2008/layout/LinedList"/>
    <dgm:cxn modelId="{08724A8E-A76D-4463-8995-2407FFC0AFAF}" type="presParOf" srcId="{54DD1531-2006-41F1-89C8-5DEDDA7302A7}" destId="{408CFBF1-EB09-4FCC-9A28-9D72D90A72D3}" srcOrd="3" destOrd="0" presId="urn:microsoft.com/office/officeart/2008/layout/LinedList"/>
    <dgm:cxn modelId="{CDD8406D-6721-4113-8C37-AC71FBAB04E0}" type="presParOf" srcId="{408CFBF1-EB09-4FCC-9A28-9D72D90A72D3}" destId="{B609B3F4-C423-4184-991A-FF6CF6E2E14C}" srcOrd="0" destOrd="0" presId="urn:microsoft.com/office/officeart/2008/layout/LinedList"/>
    <dgm:cxn modelId="{61B17586-99B5-4BCB-AF31-CA62B34541DE}" type="presParOf" srcId="{408CFBF1-EB09-4FCC-9A28-9D72D90A72D3}" destId="{C9294BA5-911D-4600-8F3B-14CBA5995BE4}" srcOrd="1" destOrd="0" presId="urn:microsoft.com/office/officeart/2008/layout/LinedList"/>
    <dgm:cxn modelId="{36F96DE7-E1B7-4995-BE30-90AA67F07313}" type="presParOf" srcId="{54DD1531-2006-41F1-89C8-5DEDDA7302A7}" destId="{45852C36-7C1A-48FE-BD92-F1644C76B468}" srcOrd="4" destOrd="0" presId="urn:microsoft.com/office/officeart/2008/layout/LinedList"/>
    <dgm:cxn modelId="{F8114143-12F2-423D-A0E8-0FD38A0A3347}" type="presParOf" srcId="{54DD1531-2006-41F1-89C8-5DEDDA7302A7}" destId="{2ABBFF27-3DC6-465E-9DAE-BB58C95590AA}" srcOrd="5" destOrd="0" presId="urn:microsoft.com/office/officeart/2008/layout/LinedList"/>
    <dgm:cxn modelId="{C09073C3-4A13-4CF8-BC6B-52B91CE2B1C7}" type="presParOf" srcId="{2ABBFF27-3DC6-465E-9DAE-BB58C95590AA}" destId="{5E711873-FB84-4FC1-B130-32500ADBB7D9}" srcOrd="0" destOrd="0" presId="urn:microsoft.com/office/officeart/2008/layout/LinedList"/>
    <dgm:cxn modelId="{BD49C8B9-7F6E-47D3-B6D2-515156EFC549}" type="presParOf" srcId="{2ABBFF27-3DC6-465E-9DAE-BB58C95590AA}" destId="{54C50F89-8B0C-40BC-AD64-4D706496AB7E}" srcOrd="1" destOrd="0" presId="urn:microsoft.com/office/officeart/2008/layout/LinedList"/>
    <dgm:cxn modelId="{23E8038E-58BE-418A-AE51-1A9040EA8BED}" type="presParOf" srcId="{54DD1531-2006-41F1-89C8-5DEDDA7302A7}" destId="{FED3240B-48A0-4B26-B035-88491482A2E5}" srcOrd="6" destOrd="0" presId="urn:microsoft.com/office/officeart/2008/layout/LinedList"/>
    <dgm:cxn modelId="{1CCB318C-E144-4E69-A907-FB30B9392700}" type="presParOf" srcId="{54DD1531-2006-41F1-89C8-5DEDDA7302A7}" destId="{297C1691-2393-4C00-AF13-09972FA394DA}" srcOrd="7" destOrd="0" presId="urn:microsoft.com/office/officeart/2008/layout/LinedList"/>
    <dgm:cxn modelId="{AE6C12D1-199F-46E1-869A-2CFE341E5473}" type="presParOf" srcId="{297C1691-2393-4C00-AF13-09972FA394DA}" destId="{B3FD48AE-1F85-4E63-AE98-B86A1AE83ED4}" srcOrd="0" destOrd="0" presId="urn:microsoft.com/office/officeart/2008/layout/LinedList"/>
    <dgm:cxn modelId="{ABE33B59-5DFC-4494-8AE1-B9351ADF8EA6}" type="presParOf" srcId="{297C1691-2393-4C00-AF13-09972FA394DA}" destId="{3FCF2BBE-AED7-42F8-BDAD-B160AC744AD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85474-107A-4712-898B-EC8844982D69}">
      <dsp:nvSpPr>
        <dsp:cNvPr id="0" name=""/>
        <dsp:cNvSpPr/>
      </dsp:nvSpPr>
      <dsp:spPr>
        <a:xfrm>
          <a:off x="0" y="852586"/>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E6C46-6094-4DD6-BEB1-1C4A15A20EF4}">
      <dsp:nvSpPr>
        <dsp:cNvPr id="0" name=""/>
        <dsp:cNvSpPr/>
      </dsp:nvSpPr>
      <dsp:spPr>
        <a:xfrm>
          <a:off x="476136" y="1206738"/>
          <a:ext cx="865703" cy="8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BF5DD5-78AF-4796-BFAA-FC52A36A1057}">
      <dsp:nvSpPr>
        <dsp:cNvPr id="0" name=""/>
        <dsp:cNvSpPr/>
      </dsp:nvSpPr>
      <dsp:spPr>
        <a:xfrm>
          <a:off x="1817977" y="852586"/>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800100">
            <a:lnSpc>
              <a:spcPct val="100000"/>
            </a:lnSpc>
            <a:spcBef>
              <a:spcPct val="0"/>
            </a:spcBef>
            <a:spcAft>
              <a:spcPct val="35000"/>
            </a:spcAft>
            <a:buNone/>
          </a:pPr>
          <a:r>
            <a:rPr lang="en-US" sz="1800" b="0" i="0" kern="1200" dirty="0"/>
            <a:t>Services and programs, often do not adequately address complex challenges</a:t>
          </a:r>
          <a:endParaRPr lang="en-US" sz="1800" kern="1200" dirty="0"/>
        </a:p>
      </dsp:txBody>
      <dsp:txXfrm>
        <a:off x="1817977" y="852586"/>
        <a:ext cx="4573297" cy="1574006"/>
      </dsp:txXfrm>
    </dsp:sp>
    <dsp:sp modelId="{7DBF7F02-CE47-4798-A771-282D7D38ABAB}">
      <dsp:nvSpPr>
        <dsp:cNvPr id="0" name=""/>
        <dsp:cNvSpPr/>
      </dsp:nvSpPr>
      <dsp:spPr>
        <a:xfrm>
          <a:off x="0" y="2820094"/>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B3FA47-62CD-477E-9234-6422A16856CD}">
      <dsp:nvSpPr>
        <dsp:cNvPr id="0" name=""/>
        <dsp:cNvSpPr/>
      </dsp:nvSpPr>
      <dsp:spPr>
        <a:xfrm>
          <a:off x="476136" y="3174245"/>
          <a:ext cx="865703" cy="865703"/>
        </a:xfrm>
        <a:prstGeom prst="rect">
          <a:avLst/>
        </a:prstGeom>
        <a:solidFill>
          <a:srgbClr val="F2F2F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F049D9-5000-4B72-AB2B-ABC5761ECA80}">
      <dsp:nvSpPr>
        <dsp:cNvPr id="0" name=""/>
        <dsp:cNvSpPr/>
      </dsp:nvSpPr>
      <dsp:spPr>
        <a:xfrm>
          <a:off x="1817977" y="2820094"/>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889000">
            <a:lnSpc>
              <a:spcPct val="100000"/>
            </a:lnSpc>
            <a:spcBef>
              <a:spcPct val="0"/>
            </a:spcBef>
            <a:spcAft>
              <a:spcPct val="35000"/>
            </a:spcAft>
            <a:buNone/>
          </a:pPr>
          <a:r>
            <a:rPr lang="en-US" sz="2000" b="0" i="0" kern="1200" dirty="0">
              <a:solidFill>
                <a:srgbClr val="F2F2F2"/>
              </a:solidFill>
            </a:rPr>
            <a:t>Traditional, siloed attempts at problem-solving fail to solve systemic issues</a:t>
          </a:r>
          <a:endParaRPr lang="en-US" sz="2000" kern="1200" dirty="0">
            <a:solidFill>
              <a:srgbClr val="F2F2F2"/>
            </a:solidFill>
          </a:endParaRPr>
        </a:p>
      </dsp:txBody>
      <dsp:txXfrm>
        <a:off x="1817977" y="2820094"/>
        <a:ext cx="4573297" cy="15740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4A79-F0C7-4CDA-8784-6C678B332B91}">
      <dsp:nvSpPr>
        <dsp:cNvPr id="0" name=""/>
        <dsp:cNvSpPr/>
      </dsp:nvSpPr>
      <dsp:spPr>
        <a:xfrm>
          <a:off x="0" y="4505082"/>
          <a:ext cx="1597818" cy="739096"/>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5</a:t>
          </a:r>
        </a:p>
      </dsp:txBody>
      <dsp:txXfrm>
        <a:off x="0" y="4505082"/>
        <a:ext cx="1597818" cy="739096"/>
      </dsp:txXfrm>
    </dsp:sp>
    <dsp:sp modelId="{ABA1543B-A082-4856-8BC8-D4D2DBC6AC41}">
      <dsp:nvSpPr>
        <dsp:cNvPr id="0" name=""/>
        <dsp:cNvSpPr/>
      </dsp:nvSpPr>
      <dsp:spPr>
        <a:xfrm>
          <a:off x="1597818" y="4505082"/>
          <a:ext cx="4793456" cy="739096"/>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6EBD2"/>
              </a:solidFill>
            </a:rPr>
            <a:t>Sustain Action &amp; Impact</a:t>
          </a:r>
        </a:p>
      </dsp:txBody>
      <dsp:txXfrm>
        <a:off x="1597818" y="4505082"/>
        <a:ext cx="4793456" cy="739096"/>
      </dsp:txXfrm>
    </dsp:sp>
    <dsp:sp modelId="{CEF1FCFD-5FEA-42C3-AC7D-0F31154C0A43}">
      <dsp:nvSpPr>
        <dsp:cNvPr id="0" name=""/>
        <dsp:cNvSpPr/>
      </dsp:nvSpPr>
      <dsp:spPr>
        <a:xfrm rot="10800000">
          <a:off x="0" y="3379439"/>
          <a:ext cx="1597818" cy="1136730"/>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4</a:t>
          </a:r>
        </a:p>
      </dsp:txBody>
      <dsp:txXfrm rot="-10800000">
        <a:off x="0" y="3379439"/>
        <a:ext cx="1597818" cy="738874"/>
      </dsp:txXfrm>
    </dsp:sp>
    <dsp:sp modelId="{97898F0F-BA5B-4990-BABB-7C2BD73FDF99}">
      <dsp:nvSpPr>
        <dsp:cNvPr id="0" name=""/>
        <dsp:cNvSpPr/>
      </dsp:nvSpPr>
      <dsp:spPr>
        <a:xfrm>
          <a:off x="1597818" y="3379439"/>
          <a:ext cx="4793456" cy="738874"/>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9DBD1"/>
              </a:solidFill>
            </a:rPr>
            <a:t>Initiate Implementation</a:t>
          </a:r>
        </a:p>
      </dsp:txBody>
      <dsp:txXfrm>
        <a:off x="1597818" y="3379439"/>
        <a:ext cx="4793456" cy="738874"/>
      </dsp:txXfrm>
    </dsp:sp>
    <dsp:sp modelId="{7209CFE7-32D3-4B98-ABF6-3FE30008E2BA}">
      <dsp:nvSpPr>
        <dsp:cNvPr id="0" name=""/>
        <dsp:cNvSpPr/>
      </dsp:nvSpPr>
      <dsp:spPr>
        <a:xfrm rot="10800000">
          <a:off x="0" y="2253795"/>
          <a:ext cx="1597818" cy="1136730"/>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3</a:t>
          </a:r>
        </a:p>
      </dsp:txBody>
      <dsp:txXfrm rot="-10800000">
        <a:off x="0" y="2253795"/>
        <a:ext cx="1597818" cy="738874"/>
      </dsp:txXfrm>
    </dsp:sp>
    <dsp:sp modelId="{911B38DB-A85F-4B09-9714-C9F6D1C90FDC}">
      <dsp:nvSpPr>
        <dsp:cNvPr id="0" name=""/>
        <dsp:cNvSpPr/>
      </dsp:nvSpPr>
      <dsp:spPr>
        <a:xfrm>
          <a:off x="1597818" y="2253795"/>
          <a:ext cx="4793456" cy="738874"/>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D5E2FB"/>
              </a:solidFill>
            </a:rPr>
            <a:t>Organize for Impact</a:t>
          </a:r>
        </a:p>
      </dsp:txBody>
      <dsp:txXfrm>
        <a:off x="1597818" y="2253795"/>
        <a:ext cx="4793456" cy="738874"/>
      </dsp:txXfrm>
    </dsp:sp>
    <dsp:sp modelId="{A22A363C-13A8-4121-83A7-0122F9C3F362}">
      <dsp:nvSpPr>
        <dsp:cNvPr id="0" name=""/>
        <dsp:cNvSpPr/>
      </dsp:nvSpPr>
      <dsp:spPr>
        <a:xfrm rot="10800000">
          <a:off x="0" y="1128151"/>
          <a:ext cx="1597818" cy="1136730"/>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2</a:t>
          </a:r>
        </a:p>
      </dsp:txBody>
      <dsp:txXfrm rot="-10800000">
        <a:off x="0" y="1128151"/>
        <a:ext cx="1597818" cy="738874"/>
      </dsp:txXfrm>
    </dsp:sp>
    <dsp:sp modelId="{0D511B53-0EFE-49BB-B8D5-738F3CA78936}">
      <dsp:nvSpPr>
        <dsp:cNvPr id="0" name=""/>
        <dsp:cNvSpPr/>
      </dsp:nvSpPr>
      <dsp:spPr>
        <a:xfrm>
          <a:off x="1597818" y="1128151"/>
          <a:ext cx="4793456" cy="738874"/>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D8EDF7"/>
              </a:solidFill>
            </a:rPr>
            <a:t>Initiate Action</a:t>
          </a:r>
        </a:p>
      </dsp:txBody>
      <dsp:txXfrm>
        <a:off x="1597818" y="1128151"/>
        <a:ext cx="4793456" cy="738874"/>
      </dsp:txXfrm>
    </dsp:sp>
    <dsp:sp modelId="{E54CAF7F-6477-4164-94C1-E346681E3845}">
      <dsp:nvSpPr>
        <dsp:cNvPr id="0" name=""/>
        <dsp:cNvSpPr/>
      </dsp:nvSpPr>
      <dsp:spPr>
        <a:xfrm rot="10800000">
          <a:off x="0" y="2508"/>
          <a:ext cx="1597818" cy="1136730"/>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1</a:t>
          </a:r>
        </a:p>
      </dsp:txBody>
      <dsp:txXfrm rot="-10800000">
        <a:off x="0" y="2508"/>
        <a:ext cx="1597818" cy="738874"/>
      </dsp:txXfrm>
    </dsp:sp>
    <dsp:sp modelId="{A3A81D7F-FCE1-4116-9C1D-CCC855C7C932}">
      <dsp:nvSpPr>
        <dsp:cNvPr id="0" name=""/>
        <dsp:cNvSpPr/>
      </dsp:nvSpPr>
      <dsp:spPr>
        <a:xfrm>
          <a:off x="1597818" y="2508"/>
          <a:ext cx="4793456" cy="738874"/>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D7F1E2"/>
              </a:solidFill>
            </a:rPr>
            <a:t>Generate Ideas &amp; Assess Readiness</a:t>
          </a:r>
        </a:p>
      </dsp:txBody>
      <dsp:txXfrm>
        <a:off x="1597818" y="2508"/>
        <a:ext cx="4793456" cy="7388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4A79-F0C7-4CDA-8784-6C678B332B91}">
      <dsp:nvSpPr>
        <dsp:cNvPr id="0" name=""/>
        <dsp:cNvSpPr/>
      </dsp:nvSpPr>
      <dsp:spPr>
        <a:xfrm>
          <a:off x="0" y="4505082"/>
          <a:ext cx="1597818" cy="739096"/>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5</a:t>
          </a:r>
        </a:p>
      </dsp:txBody>
      <dsp:txXfrm>
        <a:off x="0" y="4505082"/>
        <a:ext cx="1597818" cy="739096"/>
      </dsp:txXfrm>
    </dsp:sp>
    <dsp:sp modelId="{ABA1543B-A082-4856-8BC8-D4D2DBC6AC41}">
      <dsp:nvSpPr>
        <dsp:cNvPr id="0" name=""/>
        <dsp:cNvSpPr/>
      </dsp:nvSpPr>
      <dsp:spPr>
        <a:xfrm>
          <a:off x="1597818" y="4505082"/>
          <a:ext cx="4793456" cy="739096"/>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6EBD2"/>
              </a:solidFill>
            </a:rPr>
            <a:t>Sustain Action &amp; Impact</a:t>
          </a:r>
        </a:p>
      </dsp:txBody>
      <dsp:txXfrm>
        <a:off x="1597818" y="4505082"/>
        <a:ext cx="4793456" cy="739096"/>
      </dsp:txXfrm>
    </dsp:sp>
    <dsp:sp modelId="{CEF1FCFD-5FEA-42C3-AC7D-0F31154C0A43}">
      <dsp:nvSpPr>
        <dsp:cNvPr id="0" name=""/>
        <dsp:cNvSpPr/>
      </dsp:nvSpPr>
      <dsp:spPr>
        <a:xfrm rot="10800000">
          <a:off x="0" y="3379439"/>
          <a:ext cx="1597818" cy="1136730"/>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4</a:t>
          </a:r>
        </a:p>
      </dsp:txBody>
      <dsp:txXfrm rot="-10800000">
        <a:off x="0" y="3379439"/>
        <a:ext cx="1597818" cy="738874"/>
      </dsp:txXfrm>
    </dsp:sp>
    <dsp:sp modelId="{97898F0F-BA5B-4990-BABB-7C2BD73FDF99}">
      <dsp:nvSpPr>
        <dsp:cNvPr id="0" name=""/>
        <dsp:cNvSpPr/>
      </dsp:nvSpPr>
      <dsp:spPr>
        <a:xfrm>
          <a:off x="1597818" y="3379439"/>
          <a:ext cx="4793456" cy="738874"/>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9DBD1"/>
              </a:solidFill>
            </a:rPr>
            <a:t>Initiate Implementation</a:t>
          </a:r>
        </a:p>
      </dsp:txBody>
      <dsp:txXfrm>
        <a:off x="1597818" y="3379439"/>
        <a:ext cx="4793456" cy="738874"/>
      </dsp:txXfrm>
    </dsp:sp>
    <dsp:sp modelId="{7209CFE7-32D3-4B98-ABF6-3FE30008E2BA}">
      <dsp:nvSpPr>
        <dsp:cNvPr id="0" name=""/>
        <dsp:cNvSpPr/>
      </dsp:nvSpPr>
      <dsp:spPr>
        <a:xfrm rot="10800000">
          <a:off x="0" y="2253795"/>
          <a:ext cx="1597818" cy="1136730"/>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3</a:t>
          </a:r>
        </a:p>
      </dsp:txBody>
      <dsp:txXfrm rot="-10800000">
        <a:off x="0" y="2253795"/>
        <a:ext cx="1597818" cy="738874"/>
      </dsp:txXfrm>
    </dsp:sp>
    <dsp:sp modelId="{911B38DB-A85F-4B09-9714-C9F6D1C90FDC}">
      <dsp:nvSpPr>
        <dsp:cNvPr id="0" name=""/>
        <dsp:cNvSpPr/>
      </dsp:nvSpPr>
      <dsp:spPr>
        <a:xfrm>
          <a:off x="1597818" y="2253795"/>
          <a:ext cx="4793456" cy="738874"/>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D5E2FB"/>
              </a:solidFill>
            </a:rPr>
            <a:t>Organize for Impact</a:t>
          </a:r>
        </a:p>
      </dsp:txBody>
      <dsp:txXfrm>
        <a:off x="1597818" y="2253795"/>
        <a:ext cx="4793456" cy="738874"/>
      </dsp:txXfrm>
    </dsp:sp>
    <dsp:sp modelId="{A22A363C-13A8-4121-83A7-0122F9C3F362}">
      <dsp:nvSpPr>
        <dsp:cNvPr id="0" name=""/>
        <dsp:cNvSpPr/>
      </dsp:nvSpPr>
      <dsp:spPr>
        <a:xfrm rot="10800000">
          <a:off x="0" y="1128151"/>
          <a:ext cx="1597818" cy="1136730"/>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2</a:t>
          </a:r>
        </a:p>
      </dsp:txBody>
      <dsp:txXfrm rot="-10800000">
        <a:off x="0" y="1128151"/>
        <a:ext cx="1597818" cy="738874"/>
      </dsp:txXfrm>
    </dsp:sp>
    <dsp:sp modelId="{0D511B53-0EFE-49BB-B8D5-738F3CA78936}">
      <dsp:nvSpPr>
        <dsp:cNvPr id="0" name=""/>
        <dsp:cNvSpPr/>
      </dsp:nvSpPr>
      <dsp:spPr>
        <a:xfrm>
          <a:off x="1597818" y="1128151"/>
          <a:ext cx="4793456" cy="738874"/>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D8EDF7"/>
              </a:solidFill>
            </a:rPr>
            <a:t>Initiate Action</a:t>
          </a:r>
        </a:p>
      </dsp:txBody>
      <dsp:txXfrm>
        <a:off x="1597818" y="1128151"/>
        <a:ext cx="4793456" cy="738874"/>
      </dsp:txXfrm>
    </dsp:sp>
    <dsp:sp modelId="{E54CAF7F-6477-4164-94C1-E346681E3845}">
      <dsp:nvSpPr>
        <dsp:cNvPr id="0" name=""/>
        <dsp:cNvSpPr/>
      </dsp:nvSpPr>
      <dsp:spPr>
        <a:xfrm rot="10800000">
          <a:off x="0" y="2508"/>
          <a:ext cx="1597818" cy="1136730"/>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1</a:t>
          </a:r>
        </a:p>
      </dsp:txBody>
      <dsp:txXfrm rot="-10800000">
        <a:off x="0" y="2508"/>
        <a:ext cx="1597818" cy="738874"/>
      </dsp:txXfrm>
    </dsp:sp>
    <dsp:sp modelId="{A3A81D7F-FCE1-4116-9C1D-CCC855C7C932}">
      <dsp:nvSpPr>
        <dsp:cNvPr id="0" name=""/>
        <dsp:cNvSpPr/>
      </dsp:nvSpPr>
      <dsp:spPr>
        <a:xfrm>
          <a:off x="1597818" y="2508"/>
          <a:ext cx="4793456" cy="738874"/>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t>Generate Ideas &amp; Assess Readiness</a:t>
          </a:r>
        </a:p>
      </dsp:txBody>
      <dsp:txXfrm>
        <a:off x="1597818" y="2508"/>
        <a:ext cx="4793456" cy="7388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4A79-F0C7-4CDA-8784-6C678B332B91}">
      <dsp:nvSpPr>
        <dsp:cNvPr id="0" name=""/>
        <dsp:cNvSpPr/>
      </dsp:nvSpPr>
      <dsp:spPr>
        <a:xfrm>
          <a:off x="0" y="4505082"/>
          <a:ext cx="1597818" cy="739096"/>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5</a:t>
          </a:r>
        </a:p>
      </dsp:txBody>
      <dsp:txXfrm>
        <a:off x="0" y="4505082"/>
        <a:ext cx="1597818" cy="739096"/>
      </dsp:txXfrm>
    </dsp:sp>
    <dsp:sp modelId="{ABA1543B-A082-4856-8BC8-D4D2DBC6AC41}">
      <dsp:nvSpPr>
        <dsp:cNvPr id="0" name=""/>
        <dsp:cNvSpPr/>
      </dsp:nvSpPr>
      <dsp:spPr>
        <a:xfrm>
          <a:off x="1597818" y="4505082"/>
          <a:ext cx="4793456" cy="739096"/>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6EBD2"/>
              </a:solidFill>
            </a:rPr>
            <a:t>Sustain Action &amp; Impact</a:t>
          </a:r>
        </a:p>
      </dsp:txBody>
      <dsp:txXfrm>
        <a:off x="1597818" y="4505082"/>
        <a:ext cx="4793456" cy="739096"/>
      </dsp:txXfrm>
    </dsp:sp>
    <dsp:sp modelId="{CEF1FCFD-5FEA-42C3-AC7D-0F31154C0A43}">
      <dsp:nvSpPr>
        <dsp:cNvPr id="0" name=""/>
        <dsp:cNvSpPr/>
      </dsp:nvSpPr>
      <dsp:spPr>
        <a:xfrm rot="10800000">
          <a:off x="0" y="3379439"/>
          <a:ext cx="1597818" cy="1136730"/>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4</a:t>
          </a:r>
        </a:p>
      </dsp:txBody>
      <dsp:txXfrm rot="-10800000">
        <a:off x="0" y="3379439"/>
        <a:ext cx="1597818" cy="738874"/>
      </dsp:txXfrm>
    </dsp:sp>
    <dsp:sp modelId="{97898F0F-BA5B-4990-BABB-7C2BD73FDF99}">
      <dsp:nvSpPr>
        <dsp:cNvPr id="0" name=""/>
        <dsp:cNvSpPr/>
      </dsp:nvSpPr>
      <dsp:spPr>
        <a:xfrm>
          <a:off x="1597818" y="3379439"/>
          <a:ext cx="4793456" cy="738874"/>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9DBD1"/>
              </a:solidFill>
            </a:rPr>
            <a:t>Initiate Implementation</a:t>
          </a:r>
        </a:p>
      </dsp:txBody>
      <dsp:txXfrm>
        <a:off x="1597818" y="3379439"/>
        <a:ext cx="4793456" cy="738874"/>
      </dsp:txXfrm>
    </dsp:sp>
    <dsp:sp modelId="{7209CFE7-32D3-4B98-ABF6-3FE30008E2BA}">
      <dsp:nvSpPr>
        <dsp:cNvPr id="0" name=""/>
        <dsp:cNvSpPr/>
      </dsp:nvSpPr>
      <dsp:spPr>
        <a:xfrm rot="10800000">
          <a:off x="0" y="2253795"/>
          <a:ext cx="1597818" cy="1136730"/>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3</a:t>
          </a:r>
        </a:p>
      </dsp:txBody>
      <dsp:txXfrm rot="-10800000">
        <a:off x="0" y="2253795"/>
        <a:ext cx="1597818" cy="738874"/>
      </dsp:txXfrm>
    </dsp:sp>
    <dsp:sp modelId="{911B38DB-A85F-4B09-9714-C9F6D1C90FDC}">
      <dsp:nvSpPr>
        <dsp:cNvPr id="0" name=""/>
        <dsp:cNvSpPr/>
      </dsp:nvSpPr>
      <dsp:spPr>
        <a:xfrm>
          <a:off x="1597818" y="2253795"/>
          <a:ext cx="4793456" cy="738874"/>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D5E2FB"/>
              </a:solidFill>
            </a:rPr>
            <a:t>Organize for Impact</a:t>
          </a:r>
        </a:p>
      </dsp:txBody>
      <dsp:txXfrm>
        <a:off x="1597818" y="2253795"/>
        <a:ext cx="4793456" cy="738874"/>
      </dsp:txXfrm>
    </dsp:sp>
    <dsp:sp modelId="{A22A363C-13A8-4121-83A7-0122F9C3F362}">
      <dsp:nvSpPr>
        <dsp:cNvPr id="0" name=""/>
        <dsp:cNvSpPr/>
      </dsp:nvSpPr>
      <dsp:spPr>
        <a:xfrm rot="10800000">
          <a:off x="0" y="1128151"/>
          <a:ext cx="1597818" cy="1136730"/>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2</a:t>
          </a:r>
        </a:p>
      </dsp:txBody>
      <dsp:txXfrm rot="-10800000">
        <a:off x="0" y="1128151"/>
        <a:ext cx="1597818" cy="738874"/>
      </dsp:txXfrm>
    </dsp:sp>
    <dsp:sp modelId="{0D511B53-0EFE-49BB-B8D5-738F3CA78936}">
      <dsp:nvSpPr>
        <dsp:cNvPr id="0" name=""/>
        <dsp:cNvSpPr/>
      </dsp:nvSpPr>
      <dsp:spPr>
        <a:xfrm>
          <a:off x="1597818" y="1128151"/>
          <a:ext cx="4793456" cy="738874"/>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Initiate Action</a:t>
          </a:r>
        </a:p>
      </dsp:txBody>
      <dsp:txXfrm>
        <a:off x="1597818" y="1128151"/>
        <a:ext cx="4793456" cy="738874"/>
      </dsp:txXfrm>
    </dsp:sp>
    <dsp:sp modelId="{E54CAF7F-6477-4164-94C1-E346681E3845}">
      <dsp:nvSpPr>
        <dsp:cNvPr id="0" name=""/>
        <dsp:cNvSpPr/>
      </dsp:nvSpPr>
      <dsp:spPr>
        <a:xfrm rot="10800000">
          <a:off x="0" y="2508"/>
          <a:ext cx="1597818" cy="1136730"/>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1</a:t>
          </a:r>
        </a:p>
      </dsp:txBody>
      <dsp:txXfrm rot="-10800000">
        <a:off x="0" y="2508"/>
        <a:ext cx="1597818" cy="738874"/>
      </dsp:txXfrm>
    </dsp:sp>
    <dsp:sp modelId="{A3A81D7F-FCE1-4116-9C1D-CCC855C7C932}">
      <dsp:nvSpPr>
        <dsp:cNvPr id="0" name=""/>
        <dsp:cNvSpPr/>
      </dsp:nvSpPr>
      <dsp:spPr>
        <a:xfrm>
          <a:off x="1597818" y="2508"/>
          <a:ext cx="4793456" cy="738874"/>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t>Generate Ideas &amp; Assess Readiness</a:t>
          </a:r>
        </a:p>
      </dsp:txBody>
      <dsp:txXfrm>
        <a:off x="1597818" y="2508"/>
        <a:ext cx="4793456" cy="7388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4A79-F0C7-4CDA-8784-6C678B332B91}">
      <dsp:nvSpPr>
        <dsp:cNvPr id="0" name=""/>
        <dsp:cNvSpPr/>
      </dsp:nvSpPr>
      <dsp:spPr>
        <a:xfrm>
          <a:off x="0" y="4505082"/>
          <a:ext cx="1597818" cy="739096"/>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5</a:t>
          </a:r>
        </a:p>
      </dsp:txBody>
      <dsp:txXfrm>
        <a:off x="0" y="4505082"/>
        <a:ext cx="1597818" cy="739096"/>
      </dsp:txXfrm>
    </dsp:sp>
    <dsp:sp modelId="{ABA1543B-A082-4856-8BC8-D4D2DBC6AC41}">
      <dsp:nvSpPr>
        <dsp:cNvPr id="0" name=""/>
        <dsp:cNvSpPr/>
      </dsp:nvSpPr>
      <dsp:spPr>
        <a:xfrm>
          <a:off x="1597818" y="4505082"/>
          <a:ext cx="4793456" cy="739096"/>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6EBD2"/>
              </a:solidFill>
            </a:rPr>
            <a:t>Sustain Action &amp; Impact</a:t>
          </a:r>
        </a:p>
      </dsp:txBody>
      <dsp:txXfrm>
        <a:off x="1597818" y="4505082"/>
        <a:ext cx="4793456" cy="739096"/>
      </dsp:txXfrm>
    </dsp:sp>
    <dsp:sp modelId="{CEF1FCFD-5FEA-42C3-AC7D-0F31154C0A43}">
      <dsp:nvSpPr>
        <dsp:cNvPr id="0" name=""/>
        <dsp:cNvSpPr/>
      </dsp:nvSpPr>
      <dsp:spPr>
        <a:xfrm rot="10800000">
          <a:off x="0" y="3379439"/>
          <a:ext cx="1597818" cy="1136730"/>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4</a:t>
          </a:r>
        </a:p>
      </dsp:txBody>
      <dsp:txXfrm rot="-10800000">
        <a:off x="0" y="3379439"/>
        <a:ext cx="1597818" cy="738874"/>
      </dsp:txXfrm>
    </dsp:sp>
    <dsp:sp modelId="{97898F0F-BA5B-4990-BABB-7C2BD73FDF99}">
      <dsp:nvSpPr>
        <dsp:cNvPr id="0" name=""/>
        <dsp:cNvSpPr/>
      </dsp:nvSpPr>
      <dsp:spPr>
        <a:xfrm>
          <a:off x="1597818" y="3379439"/>
          <a:ext cx="4793456" cy="738874"/>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9DBD1"/>
              </a:solidFill>
            </a:rPr>
            <a:t>Initiate Implementation</a:t>
          </a:r>
        </a:p>
      </dsp:txBody>
      <dsp:txXfrm>
        <a:off x="1597818" y="3379439"/>
        <a:ext cx="4793456" cy="738874"/>
      </dsp:txXfrm>
    </dsp:sp>
    <dsp:sp modelId="{7209CFE7-32D3-4B98-ABF6-3FE30008E2BA}">
      <dsp:nvSpPr>
        <dsp:cNvPr id="0" name=""/>
        <dsp:cNvSpPr/>
      </dsp:nvSpPr>
      <dsp:spPr>
        <a:xfrm rot="10800000">
          <a:off x="0" y="2253795"/>
          <a:ext cx="1597818" cy="1136730"/>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Phase 3</a:t>
          </a:r>
        </a:p>
      </dsp:txBody>
      <dsp:txXfrm rot="-10800000">
        <a:off x="0" y="2253795"/>
        <a:ext cx="1597818" cy="738874"/>
      </dsp:txXfrm>
    </dsp:sp>
    <dsp:sp modelId="{911B38DB-A85F-4B09-9714-C9F6D1C90FDC}">
      <dsp:nvSpPr>
        <dsp:cNvPr id="0" name=""/>
        <dsp:cNvSpPr/>
      </dsp:nvSpPr>
      <dsp:spPr>
        <a:xfrm>
          <a:off x="1597818" y="2253795"/>
          <a:ext cx="4793456" cy="738874"/>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Organize for Impact</a:t>
          </a:r>
        </a:p>
      </dsp:txBody>
      <dsp:txXfrm>
        <a:off x="1597818" y="2253795"/>
        <a:ext cx="4793456" cy="738874"/>
      </dsp:txXfrm>
    </dsp:sp>
    <dsp:sp modelId="{A22A363C-13A8-4121-83A7-0122F9C3F362}">
      <dsp:nvSpPr>
        <dsp:cNvPr id="0" name=""/>
        <dsp:cNvSpPr/>
      </dsp:nvSpPr>
      <dsp:spPr>
        <a:xfrm rot="10800000">
          <a:off x="0" y="1128151"/>
          <a:ext cx="1597818" cy="1136730"/>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2</a:t>
          </a:r>
        </a:p>
      </dsp:txBody>
      <dsp:txXfrm rot="-10800000">
        <a:off x="0" y="1128151"/>
        <a:ext cx="1597818" cy="738874"/>
      </dsp:txXfrm>
    </dsp:sp>
    <dsp:sp modelId="{0D511B53-0EFE-49BB-B8D5-738F3CA78936}">
      <dsp:nvSpPr>
        <dsp:cNvPr id="0" name=""/>
        <dsp:cNvSpPr/>
      </dsp:nvSpPr>
      <dsp:spPr>
        <a:xfrm>
          <a:off x="1597818" y="1128151"/>
          <a:ext cx="4793456" cy="738874"/>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Initiate Action</a:t>
          </a:r>
        </a:p>
      </dsp:txBody>
      <dsp:txXfrm>
        <a:off x="1597818" y="1128151"/>
        <a:ext cx="4793456" cy="738874"/>
      </dsp:txXfrm>
    </dsp:sp>
    <dsp:sp modelId="{E54CAF7F-6477-4164-94C1-E346681E3845}">
      <dsp:nvSpPr>
        <dsp:cNvPr id="0" name=""/>
        <dsp:cNvSpPr/>
      </dsp:nvSpPr>
      <dsp:spPr>
        <a:xfrm rot="10800000">
          <a:off x="0" y="2508"/>
          <a:ext cx="1597818" cy="1136730"/>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1</a:t>
          </a:r>
        </a:p>
      </dsp:txBody>
      <dsp:txXfrm rot="-10800000">
        <a:off x="0" y="2508"/>
        <a:ext cx="1597818" cy="738874"/>
      </dsp:txXfrm>
    </dsp:sp>
    <dsp:sp modelId="{A3A81D7F-FCE1-4116-9C1D-CCC855C7C932}">
      <dsp:nvSpPr>
        <dsp:cNvPr id="0" name=""/>
        <dsp:cNvSpPr/>
      </dsp:nvSpPr>
      <dsp:spPr>
        <a:xfrm>
          <a:off x="1597818" y="2508"/>
          <a:ext cx="4793456" cy="738874"/>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t>Generate Ideas &amp; Assess Readiness</a:t>
          </a:r>
        </a:p>
      </dsp:txBody>
      <dsp:txXfrm>
        <a:off x="1597818" y="2508"/>
        <a:ext cx="4793456" cy="7388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4A79-F0C7-4CDA-8784-6C678B332B91}">
      <dsp:nvSpPr>
        <dsp:cNvPr id="0" name=""/>
        <dsp:cNvSpPr/>
      </dsp:nvSpPr>
      <dsp:spPr>
        <a:xfrm>
          <a:off x="0" y="4505082"/>
          <a:ext cx="1597818" cy="739096"/>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5</a:t>
          </a:r>
        </a:p>
      </dsp:txBody>
      <dsp:txXfrm>
        <a:off x="0" y="4505082"/>
        <a:ext cx="1597818" cy="739096"/>
      </dsp:txXfrm>
    </dsp:sp>
    <dsp:sp modelId="{ABA1543B-A082-4856-8BC8-D4D2DBC6AC41}">
      <dsp:nvSpPr>
        <dsp:cNvPr id="0" name=""/>
        <dsp:cNvSpPr/>
      </dsp:nvSpPr>
      <dsp:spPr>
        <a:xfrm>
          <a:off x="1597818" y="4505082"/>
          <a:ext cx="4793456" cy="739096"/>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6EBD2"/>
              </a:solidFill>
            </a:rPr>
            <a:t>Sustain Action &amp; Impact</a:t>
          </a:r>
        </a:p>
      </dsp:txBody>
      <dsp:txXfrm>
        <a:off x="1597818" y="4505082"/>
        <a:ext cx="4793456" cy="739096"/>
      </dsp:txXfrm>
    </dsp:sp>
    <dsp:sp modelId="{CEF1FCFD-5FEA-42C3-AC7D-0F31154C0A43}">
      <dsp:nvSpPr>
        <dsp:cNvPr id="0" name=""/>
        <dsp:cNvSpPr/>
      </dsp:nvSpPr>
      <dsp:spPr>
        <a:xfrm rot="10800000">
          <a:off x="0" y="3379439"/>
          <a:ext cx="1597818" cy="1136730"/>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4</a:t>
          </a:r>
        </a:p>
      </dsp:txBody>
      <dsp:txXfrm rot="-10800000">
        <a:off x="0" y="3379439"/>
        <a:ext cx="1597818" cy="738874"/>
      </dsp:txXfrm>
    </dsp:sp>
    <dsp:sp modelId="{97898F0F-BA5B-4990-BABB-7C2BD73FDF99}">
      <dsp:nvSpPr>
        <dsp:cNvPr id="0" name=""/>
        <dsp:cNvSpPr/>
      </dsp:nvSpPr>
      <dsp:spPr>
        <a:xfrm>
          <a:off x="1597818" y="3379439"/>
          <a:ext cx="4793456" cy="738874"/>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t>Initiate Implementation</a:t>
          </a:r>
        </a:p>
      </dsp:txBody>
      <dsp:txXfrm>
        <a:off x="1597818" y="3379439"/>
        <a:ext cx="4793456" cy="738874"/>
      </dsp:txXfrm>
    </dsp:sp>
    <dsp:sp modelId="{7209CFE7-32D3-4B98-ABF6-3FE30008E2BA}">
      <dsp:nvSpPr>
        <dsp:cNvPr id="0" name=""/>
        <dsp:cNvSpPr/>
      </dsp:nvSpPr>
      <dsp:spPr>
        <a:xfrm rot="10800000">
          <a:off x="0" y="2253795"/>
          <a:ext cx="1597818" cy="1136730"/>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3</a:t>
          </a:r>
        </a:p>
      </dsp:txBody>
      <dsp:txXfrm rot="-10800000">
        <a:off x="0" y="2253795"/>
        <a:ext cx="1597818" cy="738874"/>
      </dsp:txXfrm>
    </dsp:sp>
    <dsp:sp modelId="{911B38DB-A85F-4B09-9714-C9F6D1C90FDC}">
      <dsp:nvSpPr>
        <dsp:cNvPr id="0" name=""/>
        <dsp:cNvSpPr/>
      </dsp:nvSpPr>
      <dsp:spPr>
        <a:xfrm>
          <a:off x="1597818" y="2253795"/>
          <a:ext cx="4793456" cy="738874"/>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t>Organize for Impact</a:t>
          </a:r>
        </a:p>
      </dsp:txBody>
      <dsp:txXfrm>
        <a:off x="1597818" y="2253795"/>
        <a:ext cx="4793456" cy="738874"/>
      </dsp:txXfrm>
    </dsp:sp>
    <dsp:sp modelId="{A22A363C-13A8-4121-83A7-0122F9C3F362}">
      <dsp:nvSpPr>
        <dsp:cNvPr id="0" name=""/>
        <dsp:cNvSpPr/>
      </dsp:nvSpPr>
      <dsp:spPr>
        <a:xfrm rot="10800000">
          <a:off x="0" y="1128151"/>
          <a:ext cx="1597818" cy="1136730"/>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2</a:t>
          </a:r>
        </a:p>
      </dsp:txBody>
      <dsp:txXfrm rot="-10800000">
        <a:off x="0" y="1128151"/>
        <a:ext cx="1597818" cy="738874"/>
      </dsp:txXfrm>
    </dsp:sp>
    <dsp:sp modelId="{0D511B53-0EFE-49BB-B8D5-738F3CA78936}">
      <dsp:nvSpPr>
        <dsp:cNvPr id="0" name=""/>
        <dsp:cNvSpPr/>
      </dsp:nvSpPr>
      <dsp:spPr>
        <a:xfrm>
          <a:off x="1597818" y="1128151"/>
          <a:ext cx="4793456" cy="738874"/>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t>Initiate Action</a:t>
          </a:r>
        </a:p>
      </dsp:txBody>
      <dsp:txXfrm>
        <a:off x="1597818" y="1128151"/>
        <a:ext cx="4793456" cy="738874"/>
      </dsp:txXfrm>
    </dsp:sp>
    <dsp:sp modelId="{E54CAF7F-6477-4164-94C1-E346681E3845}">
      <dsp:nvSpPr>
        <dsp:cNvPr id="0" name=""/>
        <dsp:cNvSpPr/>
      </dsp:nvSpPr>
      <dsp:spPr>
        <a:xfrm rot="10800000">
          <a:off x="0" y="2508"/>
          <a:ext cx="1597818" cy="1136730"/>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1</a:t>
          </a:r>
        </a:p>
      </dsp:txBody>
      <dsp:txXfrm rot="-10800000">
        <a:off x="0" y="2508"/>
        <a:ext cx="1597818" cy="738874"/>
      </dsp:txXfrm>
    </dsp:sp>
    <dsp:sp modelId="{A3A81D7F-FCE1-4116-9C1D-CCC855C7C932}">
      <dsp:nvSpPr>
        <dsp:cNvPr id="0" name=""/>
        <dsp:cNvSpPr/>
      </dsp:nvSpPr>
      <dsp:spPr>
        <a:xfrm>
          <a:off x="1597818" y="2508"/>
          <a:ext cx="4793456" cy="738874"/>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t>Generate Ideas &amp; Assess Readiness</a:t>
          </a:r>
        </a:p>
      </dsp:txBody>
      <dsp:txXfrm>
        <a:off x="1597818" y="2508"/>
        <a:ext cx="4793456" cy="7388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4A79-F0C7-4CDA-8784-6C678B332B91}">
      <dsp:nvSpPr>
        <dsp:cNvPr id="0" name=""/>
        <dsp:cNvSpPr/>
      </dsp:nvSpPr>
      <dsp:spPr>
        <a:xfrm>
          <a:off x="0" y="4505082"/>
          <a:ext cx="1597818" cy="739096"/>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5</a:t>
          </a:r>
        </a:p>
      </dsp:txBody>
      <dsp:txXfrm>
        <a:off x="0" y="4505082"/>
        <a:ext cx="1597818" cy="739096"/>
      </dsp:txXfrm>
    </dsp:sp>
    <dsp:sp modelId="{ABA1543B-A082-4856-8BC8-D4D2DBC6AC41}">
      <dsp:nvSpPr>
        <dsp:cNvPr id="0" name=""/>
        <dsp:cNvSpPr/>
      </dsp:nvSpPr>
      <dsp:spPr>
        <a:xfrm>
          <a:off x="1597818" y="4505082"/>
          <a:ext cx="4793456" cy="739096"/>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t>Sustain Action &amp; Impact</a:t>
          </a:r>
        </a:p>
      </dsp:txBody>
      <dsp:txXfrm>
        <a:off x="1597818" y="4505082"/>
        <a:ext cx="4793456" cy="739096"/>
      </dsp:txXfrm>
    </dsp:sp>
    <dsp:sp modelId="{CEF1FCFD-5FEA-42C3-AC7D-0F31154C0A43}">
      <dsp:nvSpPr>
        <dsp:cNvPr id="0" name=""/>
        <dsp:cNvSpPr/>
      </dsp:nvSpPr>
      <dsp:spPr>
        <a:xfrm rot="10800000">
          <a:off x="0" y="3379439"/>
          <a:ext cx="1597818" cy="1136730"/>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4</a:t>
          </a:r>
        </a:p>
      </dsp:txBody>
      <dsp:txXfrm rot="-10800000">
        <a:off x="0" y="3379439"/>
        <a:ext cx="1597818" cy="738874"/>
      </dsp:txXfrm>
    </dsp:sp>
    <dsp:sp modelId="{97898F0F-BA5B-4990-BABB-7C2BD73FDF99}">
      <dsp:nvSpPr>
        <dsp:cNvPr id="0" name=""/>
        <dsp:cNvSpPr/>
      </dsp:nvSpPr>
      <dsp:spPr>
        <a:xfrm>
          <a:off x="1597818" y="3379439"/>
          <a:ext cx="4793456" cy="738874"/>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Century Gothic" panose="020B0502020202020204"/>
            </a:rPr>
            <a:t>Initiate</a:t>
          </a:r>
          <a:r>
            <a:rPr lang="en-US" sz="1800" b="1" kern="1200" dirty="0">
              <a:solidFill>
                <a:schemeClr val="tx1"/>
              </a:solidFill>
            </a:rPr>
            <a:t> Implementation</a:t>
          </a:r>
        </a:p>
      </dsp:txBody>
      <dsp:txXfrm>
        <a:off x="1597818" y="3379439"/>
        <a:ext cx="4793456" cy="738874"/>
      </dsp:txXfrm>
    </dsp:sp>
    <dsp:sp modelId="{7209CFE7-32D3-4B98-ABF6-3FE30008E2BA}">
      <dsp:nvSpPr>
        <dsp:cNvPr id="0" name=""/>
        <dsp:cNvSpPr/>
      </dsp:nvSpPr>
      <dsp:spPr>
        <a:xfrm rot="10800000">
          <a:off x="0" y="2253795"/>
          <a:ext cx="1597818" cy="1136730"/>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3</a:t>
          </a:r>
        </a:p>
      </dsp:txBody>
      <dsp:txXfrm rot="-10800000">
        <a:off x="0" y="2253795"/>
        <a:ext cx="1597818" cy="738874"/>
      </dsp:txXfrm>
    </dsp:sp>
    <dsp:sp modelId="{911B38DB-A85F-4B09-9714-C9F6D1C90FDC}">
      <dsp:nvSpPr>
        <dsp:cNvPr id="0" name=""/>
        <dsp:cNvSpPr/>
      </dsp:nvSpPr>
      <dsp:spPr>
        <a:xfrm>
          <a:off x="1597818" y="2253795"/>
          <a:ext cx="4793456" cy="738874"/>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t>Organize for Impact</a:t>
          </a:r>
        </a:p>
      </dsp:txBody>
      <dsp:txXfrm>
        <a:off x="1597818" y="2253795"/>
        <a:ext cx="4793456" cy="738874"/>
      </dsp:txXfrm>
    </dsp:sp>
    <dsp:sp modelId="{A22A363C-13A8-4121-83A7-0122F9C3F362}">
      <dsp:nvSpPr>
        <dsp:cNvPr id="0" name=""/>
        <dsp:cNvSpPr/>
      </dsp:nvSpPr>
      <dsp:spPr>
        <a:xfrm rot="10800000">
          <a:off x="0" y="1128151"/>
          <a:ext cx="1597818" cy="1136730"/>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2</a:t>
          </a:r>
        </a:p>
      </dsp:txBody>
      <dsp:txXfrm rot="-10800000">
        <a:off x="0" y="1128151"/>
        <a:ext cx="1597818" cy="738874"/>
      </dsp:txXfrm>
    </dsp:sp>
    <dsp:sp modelId="{0D511B53-0EFE-49BB-B8D5-738F3CA78936}">
      <dsp:nvSpPr>
        <dsp:cNvPr id="0" name=""/>
        <dsp:cNvSpPr/>
      </dsp:nvSpPr>
      <dsp:spPr>
        <a:xfrm>
          <a:off x="1597818" y="1128151"/>
          <a:ext cx="4793456" cy="738874"/>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t>Initiate Action</a:t>
          </a:r>
        </a:p>
      </dsp:txBody>
      <dsp:txXfrm>
        <a:off x="1597818" y="1128151"/>
        <a:ext cx="4793456" cy="738874"/>
      </dsp:txXfrm>
    </dsp:sp>
    <dsp:sp modelId="{E54CAF7F-6477-4164-94C1-E346681E3845}">
      <dsp:nvSpPr>
        <dsp:cNvPr id="0" name=""/>
        <dsp:cNvSpPr/>
      </dsp:nvSpPr>
      <dsp:spPr>
        <a:xfrm rot="10800000">
          <a:off x="0" y="2508"/>
          <a:ext cx="1597818" cy="1136730"/>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84912" rIns="113637"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Phase 1</a:t>
          </a:r>
        </a:p>
      </dsp:txBody>
      <dsp:txXfrm rot="-10800000">
        <a:off x="0" y="2508"/>
        <a:ext cx="1597818" cy="738874"/>
      </dsp:txXfrm>
    </dsp:sp>
    <dsp:sp modelId="{A3A81D7F-FCE1-4116-9C1D-CCC855C7C932}">
      <dsp:nvSpPr>
        <dsp:cNvPr id="0" name=""/>
        <dsp:cNvSpPr/>
      </dsp:nvSpPr>
      <dsp:spPr>
        <a:xfrm>
          <a:off x="1597818" y="2508"/>
          <a:ext cx="4793456" cy="738874"/>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28600" rIns="97234" bIns="228600" numCol="1" spcCol="1270" anchor="ctr" anchorCtr="0">
          <a:noAutofit/>
        </a:bodyPr>
        <a:lstStyle/>
        <a:p>
          <a:pPr marL="0" lvl="0" indent="0" algn="l" defTabSz="800100">
            <a:lnSpc>
              <a:spcPct val="90000"/>
            </a:lnSpc>
            <a:spcBef>
              <a:spcPct val="0"/>
            </a:spcBef>
            <a:spcAft>
              <a:spcPct val="35000"/>
            </a:spcAft>
            <a:buNone/>
          </a:pPr>
          <a:r>
            <a:rPr lang="en-US" sz="1800" b="1" kern="1200" dirty="0"/>
            <a:t>Generate Ideas &amp; Assess Readiness</a:t>
          </a:r>
        </a:p>
      </dsp:txBody>
      <dsp:txXfrm>
        <a:off x="1597818" y="2508"/>
        <a:ext cx="4793456" cy="7388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89BCF-5C6D-4A79-8E1C-52F8B6109577}">
      <dsp:nvSpPr>
        <dsp:cNvPr id="0" name=""/>
        <dsp:cNvSpPr/>
      </dsp:nvSpPr>
      <dsp:spPr>
        <a:xfrm>
          <a:off x="1217053" y="11311"/>
          <a:ext cx="1612687" cy="1612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FF641B-DF61-4B1F-8DD0-3F6D9BDCE95F}">
      <dsp:nvSpPr>
        <dsp:cNvPr id="0" name=""/>
        <dsp:cNvSpPr/>
      </dsp:nvSpPr>
      <dsp:spPr>
        <a:xfrm>
          <a:off x="1560740" y="354999"/>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03E912-6AE9-4372-B929-97489B146279}">
      <dsp:nvSpPr>
        <dsp:cNvPr id="0" name=""/>
        <dsp:cNvSpPr/>
      </dsp:nvSpPr>
      <dsp:spPr>
        <a:xfrm>
          <a:off x="701522" y="2126312"/>
          <a:ext cx="2643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cap="none" dirty="0">
              <a:solidFill>
                <a:schemeClr val="bg1"/>
              </a:solidFill>
            </a:rPr>
            <a:t>In Phases I-III: </a:t>
          </a:r>
          <a:r>
            <a:rPr lang="en-US" sz="1600" b="0" i="0" kern="1200" cap="none" dirty="0">
              <a:solidFill>
                <a:schemeClr val="bg1"/>
              </a:solidFill>
            </a:rPr>
            <a:t>What needs to happen? What structures do we need to work collectively to make it happen?</a:t>
          </a:r>
          <a:endParaRPr lang="en-US" sz="1600" b="0" kern="1200" cap="none" dirty="0">
            <a:solidFill>
              <a:schemeClr val="bg1"/>
            </a:solidFill>
          </a:endParaRPr>
        </a:p>
      </dsp:txBody>
      <dsp:txXfrm>
        <a:off x="701522" y="2126312"/>
        <a:ext cx="2643750" cy="1260000"/>
      </dsp:txXfrm>
    </dsp:sp>
    <dsp:sp modelId="{DBE0FA6B-4AF6-436D-ABFE-99A9B5E8864F}">
      <dsp:nvSpPr>
        <dsp:cNvPr id="0" name=""/>
        <dsp:cNvSpPr/>
      </dsp:nvSpPr>
      <dsp:spPr>
        <a:xfrm>
          <a:off x="4323459" y="11311"/>
          <a:ext cx="1612687" cy="1612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30A3FF-38EC-4D2D-BB23-E195D99556B7}">
      <dsp:nvSpPr>
        <dsp:cNvPr id="0" name=""/>
        <dsp:cNvSpPr/>
      </dsp:nvSpPr>
      <dsp:spPr>
        <a:xfrm>
          <a:off x="4667147" y="354999"/>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6CA213-72A9-4E08-853F-76B858F83002}">
      <dsp:nvSpPr>
        <dsp:cNvPr id="0" name=""/>
        <dsp:cNvSpPr/>
      </dsp:nvSpPr>
      <dsp:spPr>
        <a:xfrm>
          <a:off x="3807928" y="2126312"/>
          <a:ext cx="2643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cap="none" dirty="0">
              <a:solidFill>
                <a:schemeClr val="bg1"/>
              </a:solidFill>
            </a:rPr>
            <a:t>In Phase IV: </a:t>
          </a:r>
          <a:r>
            <a:rPr lang="en-US" sz="1600" b="0" i="0" kern="1200" cap="none" dirty="0">
              <a:solidFill>
                <a:schemeClr val="bg1"/>
              </a:solidFill>
            </a:rPr>
            <a:t>How well is it working? What else is needed?</a:t>
          </a:r>
          <a:endParaRPr lang="en-US" sz="1600" b="0" kern="1200" cap="none" dirty="0">
            <a:solidFill>
              <a:schemeClr val="bg1"/>
            </a:solidFill>
          </a:endParaRPr>
        </a:p>
      </dsp:txBody>
      <dsp:txXfrm>
        <a:off x="3807928" y="2126312"/>
        <a:ext cx="2643750" cy="1260000"/>
      </dsp:txXfrm>
    </dsp:sp>
    <dsp:sp modelId="{51A1B742-8F7D-4176-A58F-B8AE432A9577}">
      <dsp:nvSpPr>
        <dsp:cNvPr id="0" name=""/>
        <dsp:cNvSpPr/>
      </dsp:nvSpPr>
      <dsp:spPr>
        <a:xfrm>
          <a:off x="7429866" y="11311"/>
          <a:ext cx="1612687" cy="16126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B69B11-EB3B-449A-89D7-82FF4EBB75B9}">
      <dsp:nvSpPr>
        <dsp:cNvPr id="0" name=""/>
        <dsp:cNvSpPr/>
      </dsp:nvSpPr>
      <dsp:spPr>
        <a:xfrm>
          <a:off x="7773553" y="354999"/>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D983B1-1893-4EF7-98D3-30670452EBBE}">
      <dsp:nvSpPr>
        <dsp:cNvPr id="0" name=""/>
        <dsp:cNvSpPr/>
      </dsp:nvSpPr>
      <dsp:spPr>
        <a:xfrm>
          <a:off x="6914334" y="2126312"/>
          <a:ext cx="2643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cap="none" dirty="0">
              <a:solidFill>
                <a:schemeClr val="bg1"/>
              </a:solidFill>
            </a:rPr>
            <a:t>In Phase V: </a:t>
          </a:r>
          <a:r>
            <a:rPr lang="en-US" sz="1600" b="0" i="0" kern="1200" cap="none" dirty="0">
              <a:solidFill>
                <a:schemeClr val="bg1"/>
              </a:solidFill>
            </a:rPr>
            <a:t>What difference are we making? How is our work sustained?</a:t>
          </a:r>
          <a:endParaRPr lang="en-US" sz="1600" b="0" kern="1200" cap="none" dirty="0">
            <a:solidFill>
              <a:schemeClr val="bg1"/>
            </a:solidFill>
          </a:endParaRPr>
        </a:p>
      </dsp:txBody>
      <dsp:txXfrm>
        <a:off x="6914334" y="2126312"/>
        <a:ext cx="2643750" cy="1260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89BCF-5C6D-4A79-8E1C-52F8B6109577}">
      <dsp:nvSpPr>
        <dsp:cNvPr id="0" name=""/>
        <dsp:cNvSpPr/>
      </dsp:nvSpPr>
      <dsp:spPr>
        <a:xfrm>
          <a:off x="1217053" y="11311"/>
          <a:ext cx="1612687" cy="1612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FF641B-DF61-4B1F-8DD0-3F6D9BDCE95F}">
      <dsp:nvSpPr>
        <dsp:cNvPr id="0" name=""/>
        <dsp:cNvSpPr/>
      </dsp:nvSpPr>
      <dsp:spPr>
        <a:xfrm>
          <a:off x="1560740" y="354999"/>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03E912-6AE9-4372-B929-97489B146279}">
      <dsp:nvSpPr>
        <dsp:cNvPr id="0" name=""/>
        <dsp:cNvSpPr/>
      </dsp:nvSpPr>
      <dsp:spPr>
        <a:xfrm>
          <a:off x="701522" y="2126312"/>
          <a:ext cx="2643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cap="none" dirty="0"/>
            <a:t>In Phases I-III: </a:t>
          </a:r>
          <a:r>
            <a:rPr lang="en-US" sz="1600" b="0" i="0" kern="1200" cap="none" dirty="0"/>
            <a:t>What needs to happen? What structures do we need to work collectively to make it happen?</a:t>
          </a:r>
          <a:endParaRPr lang="en-US" sz="1600" b="0" kern="1200" cap="none" dirty="0"/>
        </a:p>
      </dsp:txBody>
      <dsp:txXfrm>
        <a:off x="701522" y="2126312"/>
        <a:ext cx="2643750" cy="1260000"/>
      </dsp:txXfrm>
    </dsp:sp>
    <dsp:sp modelId="{DBE0FA6B-4AF6-436D-ABFE-99A9B5E8864F}">
      <dsp:nvSpPr>
        <dsp:cNvPr id="0" name=""/>
        <dsp:cNvSpPr/>
      </dsp:nvSpPr>
      <dsp:spPr>
        <a:xfrm>
          <a:off x="4323459" y="11311"/>
          <a:ext cx="1612687" cy="1612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30A3FF-38EC-4D2D-BB23-E195D99556B7}">
      <dsp:nvSpPr>
        <dsp:cNvPr id="0" name=""/>
        <dsp:cNvSpPr/>
      </dsp:nvSpPr>
      <dsp:spPr>
        <a:xfrm>
          <a:off x="4667147" y="354999"/>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6CA213-72A9-4E08-853F-76B858F83002}">
      <dsp:nvSpPr>
        <dsp:cNvPr id="0" name=""/>
        <dsp:cNvSpPr/>
      </dsp:nvSpPr>
      <dsp:spPr>
        <a:xfrm>
          <a:off x="3807928" y="2126312"/>
          <a:ext cx="2643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cap="none" dirty="0">
              <a:solidFill>
                <a:schemeClr val="bg1"/>
              </a:solidFill>
            </a:rPr>
            <a:t>In Phase IV: </a:t>
          </a:r>
          <a:r>
            <a:rPr lang="en-US" sz="1600" b="0" i="0" kern="1200" cap="none" dirty="0">
              <a:solidFill>
                <a:schemeClr val="bg1"/>
              </a:solidFill>
            </a:rPr>
            <a:t>How well is it working? What else is needed?</a:t>
          </a:r>
          <a:endParaRPr lang="en-US" sz="1600" b="0" kern="1200" cap="none" dirty="0">
            <a:solidFill>
              <a:schemeClr val="bg1"/>
            </a:solidFill>
          </a:endParaRPr>
        </a:p>
      </dsp:txBody>
      <dsp:txXfrm>
        <a:off x="3807928" y="2126312"/>
        <a:ext cx="2643750" cy="1260000"/>
      </dsp:txXfrm>
    </dsp:sp>
    <dsp:sp modelId="{51A1B742-8F7D-4176-A58F-B8AE432A9577}">
      <dsp:nvSpPr>
        <dsp:cNvPr id="0" name=""/>
        <dsp:cNvSpPr/>
      </dsp:nvSpPr>
      <dsp:spPr>
        <a:xfrm>
          <a:off x="7429866" y="11311"/>
          <a:ext cx="1612687" cy="16126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B69B11-EB3B-449A-89D7-82FF4EBB75B9}">
      <dsp:nvSpPr>
        <dsp:cNvPr id="0" name=""/>
        <dsp:cNvSpPr/>
      </dsp:nvSpPr>
      <dsp:spPr>
        <a:xfrm>
          <a:off x="7773553" y="354999"/>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D983B1-1893-4EF7-98D3-30670452EBBE}">
      <dsp:nvSpPr>
        <dsp:cNvPr id="0" name=""/>
        <dsp:cNvSpPr/>
      </dsp:nvSpPr>
      <dsp:spPr>
        <a:xfrm>
          <a:off x="6914334" y="2126312"/>
          <a:ext cx="2643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cap="none" dirty="0">
              <a:solidFill>
                <a:schemeClr val="bg1"/>
              </a:solidFill>
            </a:rPr>
            <a:t>In Phase V: </a:t>
          </a:r>
          <a:r>
            <a:rPr lang="en-US" sz="1600" b="0" i="0" kern="1200" cap="none" dirty="0">
              <a:solidFill>
                <a:schemeClr val="bg1"/>
              </a:solidFill>
            </a:rPr>
            <a:t>What difference are we making? How is our work sustained?</a:t>
          </a:r>
          <a:endParaRPr lang="en-US" sz="1600" b="0" kern="1200" cap="none" dirty="0">
            <a:solidFill>
              <a:schemeClr val="bg1"/>
            </a:solidFill>
          </a:endParaRPr>
        </a:p>
      </dsp:txBody>
      <dsp:txXfrm>
        <a:off x="6914334" y="2126312"/>
        <a:ext cx="2643750" cy="1260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89BCF-5C6D-4A79-8E1C-52F8B6109577}">
      <dsp:nvSpPr>
        <dsp:cNvPr id="0" name=""/>
        <dsp:cNvSpPr/>
      </dsp:nvSpPr>
      <dsp:spPr>
        <a:xfrm>
          <a:off x="1217053" y="11311"/>
          <a:ext cx="1612687" cy="1612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FF641B-DF61-4B1F-8DD0-3F6D9BDCE95F}">
      <dsp:nvSpPr>
        <dsp:cNvPr id="0" name=""/>
        <dsp:cNvSpPr/>
      </dsp:nvSpPr>
      <dsp:spPr>
        <a:xfrm>
          <a:off x="1560740" y="354999"/>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03E912-6AE9-4372-B929-97489B146279}">
      <dsp:nvSpPr>
        <dsp:cNvPr id="0" name=""/>
        <dsp:cNvSpPr/>
      </dsp:nvSpPr>
      <dsp:spPr>
        <a:xfrm>
          <a:off x="701522" y="2126312"/>
          <a:ext cx="2643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cap="none" dirty="0"/>
            <a:t>In Phases I-III: </a:t>
          </a:r>
          <a:r>
            <a:rPr lang="en-US" sz="1600" b="0" i="0" kern="1200" cap="none" dirty="0"/>
            <a:t>What needs to happen? What structures do we need to work collectively to make it happen?</a:t>
          </a:r>
          <a:endParaRPr lang="en-US" sz="1600" b="0" kern="1200" cap="none" dirty="0"/>
        </a:p>
      </dsp:txBody>
      <dsp:txXfrm>
        <a:off x="701522" y="2126312"/>
        <a:ext cx="2643750" cy="1260000"/>
      </dsp:txXfrm>
    </dsp:sp>
    <dsp:sp modelId="{DBE0FA6B-4AF6-436D-ABFE-99A9B5E8864F}">
      <dsp:nvSpPr>
        <dsp:cNvPr id="0" name=""/>
        <dsp:cNvSpPr/>
      </dsp:nvSpPr>
      <dsp:spPr>
        <a:xfrm>
          <a:off x="4323459" y="11311"/>
          <a:ext cx="1612687" cy="1612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30A3FF-38EC-4D2D-BB23-E195D99556B7}">
      <dsp:nvSpPr>
        <dsp:cNvPr id="0" name=""/>
        <dsp:cNvSpPr/>
      </dsp:nvSpPr>
      <dsp:spPr>
        <a:xfrm>
          <a:off x="4667147" y="354999"/>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6CA213-72A9-4E08-853F-76B858F83002}">
      <dsp:nvSpPr>
        <dsp:cNvPr id="0" name=""/>
        <dsp:cNvSpPr/>
      </dsp:nvSpPr>
      <dsp:spPr>
        <a:xfrm>
          <a:off x="3807928" y="2126312"/>
          <a:ext cx="2643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cap="none" dirty="0"/>
            <a:t>In Phase IV: </a:t>
          </a:r>
          <a:r>
            <a:rPr lang="en-US" sz="1600" b="0" i="0" kern="1200" cap="none" dirty="0"/>
            <a:t>How well is it working? What else is needed?</a:t>
          </a:r>
          <a:endParaRPr lang="en-US" sz="1600" b="0" kern="1200" cap="none" dirty="0"/>
        </a:p>
      </dsp:txBody>
      <dsp:txXfrm>
        <a:off x="3807928" y="2126312"/>
        <a:ext cx="2643750" cy="1260000"/>
      </dsp:txXfrm>
    </dsp:sp>
    <dsp:sp modelId="{51A1B742-8F7D-4176-A58F-B8AE432A9577}">
      <dsp:nvSpPr>
        <dsp:cNvPr id="0" name=""/>
        <dsp:cNvSpPr/>
      </dsp:nvSpPr>
      <dsp:spPr>
        <a:xfrm>
          <a:off x="7429866" y="11311"/>
          <a:ext cx="1612687" cy="16126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B69B11-EB3B-449A-89D7-82FF4EBB75B9}">
      <dsp:nvSpPr>
        <dsp:cNvPr id="0" name=""/>
        <dsp:cNvSpPr/>
      </dsp:nvSpPr>
      <dsp:spPr>
        <a:xfrm>
          <a:off x="7773553" y="354999"/>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D983B1-1893-4EF7-98D3-30670452EBBE}">
      <dsp:nvSpPr>
        <dsp:cNvPr id="0" name=""/>
        <dsp:cNvSpPr/>
      </dsp:nvSpPr>
      <dsp:spPr>
        <a:xfrm>
          <a:off x="6914334" y="2126312"/>
          <a:ext cx="2643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cap="none" dirty="0">
              <a:solidFill>
                <a:schemeClr val="bg1"/>
              </a:solidFill>
            </a:rPr>
            <a:t>In Phase V: </a:t>
          </a:r>
          <a:r>
            <a:rPr lang="en-US" sz="1600" b="0" i="0" kern="1200" cap="none" dirty="0">
              <a:solidFill>
                <a:schemeClr val="bg1"/>
              </a:solidFill>
            </a:rPr>
            <a:t>What difference are we making? How is our work sustained?</a:t>
          </a:r>
          <a:endParaRPr lang="en-US" sz="1600" b="0" kern="1200" cap="none" dirty="0">
            <a:solidFill>
              <a:schemeClr val="bg1"/>
            </a:solidFill>
          </a:endParaRPr>
        </a:p>
      </dsp:txBody>
      <dsp:txXfrm>
        <a:off x="6914334" y="2126312"/>
        <a:ext cx="2643750" cy="1260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89BCF-5C6D-4A79-8E1C-52F8B6109577}">
      <dsp:nvSpPr>
        <dsp:cNvPr id="0" name=""/>
        <dsp:cNvSpPr/>
      </dsp:nvSpPr>
      <dsp:spPr>
        <a:xfrm>
          <a:off x="1217053" y="11311"/>
          <a:ext cx="1612687" cy="1612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FF641B-DF61-4B1F-8DD0-3F6D9BDCE95F}">
      <dsp:nvSpPr>
        <dsp:cNvPr id="0" name=""/>
        <dsp:cNvSpPr/>
      </dsp:nvSpPr>
      <dsp:spPr>
        <a:xfrm>
          <a:off x="1560740" y="354999"/>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03E912-6AE9-4372-B929-97489B146279}">
      <dsp:nvSpPr>
        <dsp:cNvPr id="0" name=""/>
        <dsp:cNvSpPr/>
      </dsp:nvSpPr>
      <dsp:spPr>
        <a:xfrm>
          <a:off x="701522" y="2126312"/>
          <a:ext cx="2643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cap="none" dirty="0"/>
            <a:t>In Phases I-III: </a:t>
          </a:r>
          <a:r>
            <a:rPr lang="en-US" sz="1600" b="0" i="0" kern="1200" cap="none" dirty="0"/>
            <a:t>What needs to happen? What structures do we need to work collectively to make it happen?</a:t>
          </a:r>
          <a:endParaRPr lang="en-US" sz="1600" b="0" kern="1200" cap="none" dirty="0"/>
        </a:p>
      </dsp:txBody>
      <dsp:txXfrm>
        <a:off x="701522" y="2126312"/>
        <a:ext cx="2643750" cy="1260000"/>
      </dsp:txXfrm>
    </dsp:sp>
    <dsp:sp modelId="{DBE0FA6B-4AF6-436D-ABFE-99A9B5E8864F}">
      <dsp:nvSpPr>
        <dsp:cNvPr id="0" name=""/>
        <dsp:cNvSpPr/>
      </dsp:nvSpPr>
      <dsp:spPr>
        <a:xfrm>
          <a:off x="4323459" y="11311"/>
          <a:ext cx="1612687" cy="1612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30A3FF-38EC-4D2D-BB23-E195D99556B7}">
      <dsp:nvSpPr>
        <dsp:cNvPr id="0" name=""/>
        <dsp:cNvSpPr/>
      </dsp:nvSpPr>
      <dsp:spPr>
        <a:xfrm>
          <a:off x="4667147" y="354999"/>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6CA213-72A9-4E08-853F-76B858F83002}">
      <dsp:nvSpPr>
        <dsp:cNvPr id="0" name=""/>
        <dsp:cNvSpPr/>
      </dsp:nvSpPr>
      <dsp:spPr>
        <a:xfrm>
          <a:off x="3807928" y="2126312"/>
          <a:ext cx="2643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cap="none" dirty="0"/>
            <a:t>In Phase IV: </a:t>
          </a:r>
          <a:r>
            <a:rPr lang="en-US" sz="1600" b="0" i="0" kern="1200" cap="none" dirty="0"/>
            <a:t>How well is it working? What else is needed?</a:t>
          </a:r>
          <a:endParaRPr lang="en-US" sz="1600" b="0" kern="1200" cap="none" dirty="0"/>
        </a:p>
      </dsp:txBody>
      <dsp:txXfrm>
        <a:off x="3807928" y="2126312"/>
        <a:ext cx="2643750" cy="1260000"/>
      </dsp:txXfrm>
    </dsp:sp>
    <dsp:sp modelId="{51A1B742-8F7D-4176-A58F-B8AE432A9577}">
      <dsp:nvSpPr>
        <dsp:cNvPr id="0" name=""/>
        <dsp:cNvSpPr/>
      </dsp:nvSpPr>
      <dsp:spPr>
        <a:xfrm>
          <a:off x="7429866" y="11311"/>
          <a:ext cx="1612687" cy="16126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B69B11-EB3B-449A-89D7-82FF4EBB75B9}">
      <dsp:nvSpPr>
        <dsp:cNvPr id="0" name=""/>
        <dsp:cNvSpPr/>
      </dsp:nvSpPr>
      <dsp:spPr>
        <a:xfrm>
          <a:off x="7773553" y="354999"/>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D983B1-1893-4EF7-98D3-30670452EBBE}">
      <dsp:nvSpPr>
        <dsp:cNvPr id="0" name=""/>
        <dsp:cNvSpPr/>
      </dsp:nvSpPr>
      <dsp:spPr>
        <a:xfrm>
          <a:off x="6914334" y="2126312"/>
          <a:ext cx="2643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cap="none" dirty="0"/>
            <a:t>In Phase V: </a:t>
          </a:r>
          <a:r>
            <a:rPr lang="en-US" sz="1600" b="0" i="0" kern="1200" cap="none" dirty="0"/>
            <a:t>What difference are we making? How is our work sustained?</a:t>
          </a:r>
          <a:endParaRPr lang="en-US" sz="1600" b="0" kern="1200" cap="none" dirty="0"/>
        </a:p>
      </dsp:txBody>
      <dsp:txXfrm>
        <a:off x="6914334" y="2126312"/>
        <a:ext cx="2643750" cy="126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85474-107A-4712-898B-EC8844982D69}">
      <dsp:nvSpPr>
        <dsp:cNvPr id="0" name=""/>
        <dsp:cNvSpPr/>
      </dsp:nvSpPr>
      <dsp:spPr>
        <a:xfrm>
          <a:off x="0" y="852586"/>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E6C46-6094-4DD6-BEB1-1C4A15A20EF4}">
      <dsp:nvSpPr>
        <dsp:cNvPr id="0" name=""/>
        <dsp:cNvSpPr/>
      </dsp:nvSpPr>
      <dsp:spPr>
        <a:xfrm>
          <a:off x="476136" y="1206738"/>
          <a:ext cx="865703" cy="8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BF5DD5-78AF-4796-BFAA-FC52A36A1057}">
      <dsp:nvSpPr>
        <dsp:cNvPr id="0" name=""/>
        <dsp:cNvSpPr/>
      </dsp:nvSpPr>
      <dsp:spPr>
        <a:xfrm>
          <a:off x="1817977" y="852586"/>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800100">
            <a:lnSpc>
              <a:spcPct val="100000"/>
            </a:lnSpc>
            <a:spcBef>
              <a:spcPct val="0"/>
            </a:spcBef>
            <a:spcAft>
              <a:spcPct val="35000"/>
            </a:spcAft>
            <a:buNone/>
          </a:pPr>
          <a:r>
            <a:rPr lang="en-US" sz="1800" b="0" i="0" kern="1200" dirty="0"/>
            <a:t>Services and programs, often do not adequately address complex challenges</a:t>
          </a:r>
          <a:endParaRPr lang="en-US" sz="1800" kern="1200" dirty="0"/>
        </a:p>
      </dsp:txBody>
      <dsp:txXfrm>
        <a:off x="1817977" y="852586"/>
        <a:ext cx="4573297" cy="1574006"/>
      </dsp:txXfrm>
    </dsp:sp>
    <dsp:sp modelId="{7DBF7F02-CE47-4798-A771-282D7D38ABAB}">
      <dsp:nvSpPr>
        <dsp:cNvPr id="0" name=""/>
        <dsp:cNvSpPr/>
      </dsp:nvSpPr>
      <dsp:spPr>
        <a:xfrm>
          <a:off x="0" y="2820094"/>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B3FA47-62CD-477E-9234-6422A16856CD}">
      <dsp:nvSpPr>
        <dsp:cNvPr id="0" name=""/>
        <dsp:cNvSpPr/>
      </dsp:nvSpPr>
      <dsp:spPr>
        <a:xfrm>
          <a:off x="476136" y="3174245"/>
          <a:ext cx="865703" cy="865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F049D9-5000-4B72-AB2B-ABC5761ECA80}">
      <dsp:nvSpPr>
        <dsp:cNvPr id="0" name=""/>
        <dsp:cNvSpPr/>
      </dsp:nvSpPr>
      <dsp:spPr>
        <a:xfrm>
          <a:off x="1817977" y="2820094"/>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889000">
            <a:lnSpc>
              <a:spcPct val="100000"/>
            </a:lnSpc>
            <a:spcBef>
              <a:spcPct val="0"/>
            </a:spcBef>
            <a:spcAft>
              <a:spcPct val="35000"/>
            </a:spcAft>
            <a:buNone/>
          </a:pPr>
          <a:r>
            <a:rPr lang="en-US" sz="2000" b="0" i="0" kern="1200" dirty="0"/>
            <a:t>Traditional, siloed attempts at problem-solving fail to solve systemic issues</a:t>
          </a:r>
          <a:endParaRPr lang="en-US" sz="2000" kern="1200" dirty="0"/>
        </a:p>
      </dsp:txBody>
      <dsp:txXfrm>
        <a:off x="1817977" y="2820094"/>
        <a:ext cx="4573297" cy="1574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B4D4F-EC84-4F4B-920D-C8C512B1B89C}">
      <dsp:nvSpPr>
        <dsp:cNvPr id="0" name=""/>
        <dsp:cNvSpPr/>
      </dsp:nvSpPr>
      <dsp:spPr>
        <a:xfrm>
          <a:off x="324559" y="530093"/>
          <a:ext cx="1009001" cy="100900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CAD57-BDA6-440F-A5BB-BE35B54BB3F8}">
      <dsp:nvSpPr>
        <dsp:cNvPr id="0" name=""/>
        <dsp:cNvSpPr/>
      </dsp:nvSpPr>
      <dsp:spPr>
        <a:xfrm>
          <a:off x="539593" y="745126"/>
          <a:ext cx="578935" cy="5789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B1E8AF-DE05-42C2-96CD-B2A302586414}">
      <dsp:nvSpPr>
        <dsp:cNvPr id="0" name=""/>
        <dsp:cNvSpPr/>
      </dsp:nvSpPr>
      <dsp:spPr>
        <a:xfrm>
          <a:off x="2010" y="1853374"/>
          <a:ext cx="1654101" cy="702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Common Agenda</a:t>
          </a:r>
        </a:p>
      </dsp:txBody>
      <dsp:txXfrm>
        <a:off x="2010" y="1853374"/>
        <a:ext cx="1654101" cy="702993"/>
      </dsp:txXfrm>
    </dsp:sp>
    <dsp:sp modelId="{B4402816-C21D-4876-A86D-C94FEFD86A45}">
      <dsp:nvSpPr>
        <dsp:cNvPr id="0" name=""/>
        <dsp:cNvSpPr/>
      </dsp:nvSpPr>
      <dsp:spPr>
        <a:xfrm>
          <a:off x="2268129" y="530093"/>
          <a:ext cx="1009001" cy="1009001"/>
        </a:xfrm>
        <a:prstGeom prst="ellipse">
          <a:avLst/>
        </a:prstGeom>
        <a:solidFill>
          <a:schemeClr val="accent2"/>
        </a:solidFill>
        <a:ln>
          <a:noFill/>
        </a:ln>
        <a:effectLst/>
      </dsp:spPr>
      <dsp:style>
        <a:lnRef idx="0">
          <a:scrgbClr r="0" g="0" b="0"/>
        </a:lnRef>
        <a:fillRef idx="1">
          <a:scrgbClr r="0" g="0" b="0"/>
        </a:fillRef>
        <a:effectRef idx="0">
          <a:scrgbClr r="0" g="0" b="0"/>
        </a:effectRef>
        <a:fontRef idx="minor"/>
      </dsp:style>
    </dsp:sp>
    <dsp:sp modelId="{35A3E5E9-B33C-4474-93F5-D35E9B026113}">
      <dsp:nvSpPr>
        <dsp:cNvPr id="0" name=""/>
        <dsp:cNvSpPr/>
      </dsp:nvSpPr>
      <dsp:spPr>
        <a:xfrm>
          <a:off x="2483162" y="745126"/>
          <a:ext cx="578935" cy="5789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D5B7A7-534B-4489-87B0-71515A1452C3}">
      <dsp:nvSpPr>
        <dsp:cNvPr id="0" name=""/>
        <dsp:cNvSpPr/>
      </dsp:nvSpPr>
      <dsp:spPr>
        <a:xfrm>
          <a:off x="1945579" y="1853374"/>
          <a:ext cx="1654101" cy="702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Shared Measurement</a:t>
          </a:r>
        </a:p>
      </dsp:txBody>
      <dsp:txXfrm>
        <a:off x="1945579" y="1853374"/>
        <a:ext cx="1654101" cy="702993"/>
      </dsp:txXfrm>
    </dsp:sp>
    <dsp:sp modelId="{7D2B2884-C4E4-414F-B2A4-8F0B836D53B7}">
      <dsp:nvSpPr>
        <dsp:cNvPr id="0" name=""/>
        <dsp:cNvSpPr/>
      </dsp:nvSpPr>
      <dsp:spPr>
        <a:xfrm>
          <a:off x="4211698" y="530093"/>
          <a:ext cx="1009001" cy="1009001"/>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71168F62-11B5-4120-9E7F-198B568255DB}">
      <dsp:nvSpPr>
        <dsp:cNvPr id="0" name=""/>
        <dsp:cNvSpPr/>
      </dsp:nvSpPr>
      <dsp:spPr>
        <a:xfrm>
          <a:off x="4426731" y="745126"/>
          <a:ext cx="578935" cy="5789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F6A04A-B41C-4BFC-8A11-5FF43ACA39C3}">
      <dsp:nvSpPr>
        <dsp:cNvPr id="0" name=""/>
        <dsp:cNvSpPr/>
      </dsp:nvSpPr>
      <dsp:spPr>
        <a:xfrm>
          <a:off x="3889148" y="1853374"/>
          <a:ext cx="1654101" cy="702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Mutually Reinforcing Activities</a:t>
          </a:r>
        </a:p>
      </dsp:txBody>
      <dsp:txXfrm>
        <a:off x="3889148" y="1853374"/>
        <a:ext cx="1654101" cy="702993"/>
      </dsp:txXfrm>
    </dsp:sp>
    <dsp:sp modelId="{6756F6A9-2D3B-4273-9C16-3F9DE02E5A3D}">
      <dsp:nvSpPr>
        <dsp:cNvPr id="0" name=""/>
        <dsp:cNvSpPr/>
      </dsp:nvSpPr>
      <dsp:spPr>
        <a:xfrm>
          <a:off x="6251759" y="530093"/>
          <a:ext cx="1009001" cy="1009001"/>
        </a:xfrm>
        <a:prstGeom prst="ellipse">
          <a:avLst/>
        </a:prstGeom>
        <a:solidFill>
          <a:schemeClr val="accent5"/>
        </a:solidFill>
        <a:ln>
          <a:noFill/>
        </a:ln>
        <a:effectLst/>
      </dsp:spPr>
      <dsp:style>
        <a:lnRef idx="0">
          <a:scrgbClr r="0" g="0" b="0"/>
        </a:lnRef>
        <a:fillRef idx="1">
          <a:scrgbClr r="0" g="0" b="0"/>
        </a:fillRef>
        <a:effectRef idx="0">
          <a:scrgbClr r="0" g="0" b="0"/>
        </a:effectRef>
        <a:fontRef idx="minor"/>
      </dsp:style>
    </dsp:sp>
    <dsp:sp modelId="{42E6115E-577C-405B-B370-B9A6D7A56B82}">
      <dsp:nvSpPr>
        <dsp:cNvPr id="0" name=""/>
        <dsp:cNvSpPr/>
      </dsp:nvSpPr>
      <dsp:spPr>
        <a:xfrm>
          <a:off x="6466793" y="745126"/>
          <a:ext cx="578935" cy="5789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23A9D06-F35E-4849-A960-B842F39E9AF4}">
      <dsp:nvSpPr>
        <dsp:cNvPr id="0" name=""/>
        <dsp:cNvSpPr/>
      </dsp:nvSpPr>
      <dsp:spPr>
        <a:xfrm>
          <a:off x="5832718" y="1853374"/>
          <a:ext cx="1847085" cy="702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Continuous Communication</a:t>
          </a:r>
        </a:p>
      </dsp:txBody>
      <dsp:txXfrm>
        <a:off x="5832718" y="1853374"/>
        <a:ext cx="1847085" cy="702993"/>
      </dsp:txXfrm>
    </dsp:sp>
    <dsp:sp modelId="{B627A927-8FF0-4008-9968-1BB8B6E9D0FA}">
      <dsp:nvSpPr>
        <dsp:cNvPr id="0" name=""/>
        <dsp:cNvSpPr/>
      </dsp:nvSpPr>
      <dsp:spPr>
        <a:xfrm>
          <a:off x="8291821" y="530093"/>
          <a:ext cx="1009001" cy="100900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49045-3060-4CEB-9D1E-5ECA6C86B105}">
      <dsp:nvSpPr>
        <dsp:cNvPr id="0" name=""/>
        <dsp:cNvSpPr/>
      </dsp:nvSpPr>
      <dsp:spPr>
        <a:xfrm>
          <a:off x="8506854" y="745126"/>
          <a:ext cx="578935" cy="5789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716AC8-FD7C-4D5C-80ED-FCF641033D26}">
      <dsp:nvSpPr>
        <dsp:cNvPr id="0" name=""/>
        <dsp:cNvSpPr/>
      </dsp:nvSpPr>
      <dsp:spPr>
        <a:xfrm>
          <a:off x="7969271" y="1853374"/>
          <a:ext cx="1654101" cy="702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Backbone Support</a:t>
          </a:r>
        </a:p>
      </dsp:txBody>
      <dsp:txXfrm>
        <a:off x="7969271" y="1853374"/>
        <a:ext cx="1654101" cy="702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B4D4F-EC84-4F4B-920D-C8C512B1B89C}">
      <dsp:nvSpPr>
        <dsp:cNvPr id="0" name=""/>
        <dsp:cNvSpPr/>
      </dsp:nvSpPr>
      <dsp:spPr>
        <a:xfrm>
          <a:off x="2425748" y="12589"/>
          <a:ext cx="1749937" cy="174993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CAD57-BDA6-440F-A5BB-BE35B54BB3F8}">
      <dsp:nvSpPr>
        <dsp:cNvPr id="0" name=""/>
        <dsp:cNvSpPr/>
      </dsp:nvSpPr>
      <dsp:spPr>
        <a:xfrm>
          <a:off x="2798685" y="385526"/>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B1E8AF-DE05-42C2-96CD-B2A302586414}">
      <dsp:nvSpPr>
        <dsp:cNvPr id="0" name=""/>
        <dsp:cNvSpPr/>
      </dsp:nvSpPr>
      <dsp:spPr>
        <a:xfrm>
          <a:off x="1866342" y="2307589"/>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Common Agenda</a:t>
          </a:r>
        </a:p>
      </dsp:txBody>
      <dsp:txXfrm>
        <a:off x="1866342" y="2307589"/>
        <a:ext cx="2868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02816-C21D-4876-A86D-C94FEFD86A45}">
      <dsp:nvSpPr>
        <dsp:cNvPr id="0" name=""/>
        <dsp:cNvSpPr/>
      </dsp:nvSpPr>
      <dsp:spPr>
        <a:xfrm>
          <a:off x="3920566" y="13230"/>
          <a:ext cx="1784250" cy="1784250"/>
        </a:xfrm>
        <a:prstGeom prst="ellipse">
          <a:avLst/>
        </a:prstGeom>
        <a:solidFill>
          <a:schemeClr val="accent2"/>
        </a:solidFill>
        <a:ln>
          <a:noFill/>
        </a:ln>
        <a:effectLst/>
      </dsp:spPr>
      <dsp:style>
        <a:lnRef idx="0">
          <a:scrgbClr r="0" g="0" b="0"/>
        </a:lnRef>
        <a:fillRef idx="1">
          <a:scrgbClr r="0" g="0" b="0"/>
        </a:fillRef>
        <a:effectRef idx="0">
          <a:scrgbClr r="0" g="0" b="0"/>
        </a:effectRef>
        <a:fontRef idx="minor"/>
      </dsp:style>
    </dsp:sp>
    <dsp:sp modelId="{35A3E5E9-B33C-4474-93F5-D35E9B026113}">
      <dsp:nvSpPr>
        <dsp:cNvPr id="0" name=""/>
        <dsp:cNvSpPr/>
      </dsp:nvSpPr>
      <dsp:spPr>
        <a:xfrm>
          <a:off x="4300816" y="393480"/>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D5B7A7-534B-4489-87B0-71515A1452C3}">
      <dsp:nvSpPr>
        <dsp:cNvPr id="0" name=""/>
        <dsp:cNvSpPr/>
      </dsp:nvSpPr>
      <dsp:spPr>
        <a:xfrm>
          <a:off x="3350191" y="2353230"/>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Shared Measurement</a:t>
          </a:r>
        </a:p>
      </dsp:txBody>
      <dsp:txXfrm>
        <a:off x="3350191" y="2353230"/>
        <a:ext cx="2925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B2884-C4E4-414F-B2A4-8F0B836D53B7}">
      <dsp:nvSpPr>
        <dsp:cNvPr id="0" name=""/>
        <dsp:cNvSpPr/>
      </dsp:nvSpPr>
      <dsp:spPr>
        <a:xfrm>
          <a:off x="3920566" y="13230"/>
          <a:ext cx="1784250" cy="1784250"/>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71168F62-11B5-4120-9E7F-198B568255DB}">
      <dsp:nvSpPr>
        <dsp:cNvPr id="0" name=""/>
        <dsp:cNvSpPr/>
      </dsp:nvSpPr>
      <dsp:spPr>
        <a:xfrm>
          <a:off x="4300816" y="393480"/>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F6A04A-B41C-4BFC-8A11-5FF43ACA39C3}">
      <dsp:nvSpPr>
        <dsp:cNvPr id="0" name=""/>
        <dsp:cNvSpPr/>
      </dsp:nvSpPr>
      <dsp:spPr>
        <a:xfrm>
          <a:off x="3350191" y="2353230"/>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Mutually Reinforcing Activities</a:t>
          </a:r>
        </a:p>
      </dsp:txBody>
      <dsp:txXfrm>
        <a:off x="3350191" y="2353230"/>
        <a:ext cx="2925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6F6A9-2D3B-4273-9C16-3F9DE02E5A3D}">
      <dsp:nvSpPr>
        <dsp:cNvPr id="0" name=""/>
        <dsp:cNvSpPr/>
      </dsp:nvSpPr>
      <dsp:spPr>
        <a:xfrm>
          <a:off x="3920566" y="13230"/>
          <a:ext cx="1784250" cy="1784250"/>
        </a:xfrm>
        <a:prstGeom prst="ellipse">
          <a:avLst/>
        </a:prstGeom>
        <a:solidFill>
          <a:schemeClr val="accent5"/>
        </a:solidFill>
        <a:ln>
          <a:noFill/>
        </a:ln>
        <a:effectLst/>
      </dsp:spPr>
      <dsp:style>
        <a:lnRef idx="0">
          <a:scrgbClr r="0" g="0" b="0"/>
        </a:lnRef>
        <a:fillRef idx="1">
          <a:scrgbClr r="0" g="0" b="0"/>
        </a:fillRef>
        <a:effectRef idx="0">
          <a:scrgbClr r="0" g="0" b="0"/>
        </a:effectRef>
        <a:fontRef idx="minor"/>
      </dsp:style>
    </dsp:sp>
    <dsp:sp modelId="{42E6115E-577C-405B-B370-B9A6D7A56B82}">
      <dsp:nvSpPr>
        <dsp:cNvPr id="0" name=""/>
        <dsp:cNvSpPr/>
      </dsp:nvSpPr>
      <dsp:spPr>
        <a:xfrm>
          <a:off x="4300816" y="393480"/>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23A9D06-F35E-4849-A960-B842F39E9AF4}">
      <dsp:nvSpPr>
        <dsp:cNvPr id="0" name=""/>
        <dsp:cNvSpPr/>
      </dsp:nvSpPr>
      <dsp:spPr>
        <a:xfrm>
          <a:off x="3179561" y="2353230"/>
          <a:ext cx="32662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Continuous Communication</a:t>
          </a:r>
        </a:p>
      </dsp:txBody>
      <dsp:txXfrm>
        <a:off x="3179561" y="2353230"/>
        <a:ext cx="3266259"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7A927-8FF0-4008-9968-1BB8B6E9D0FA}">
      <dsp:nvSpPr>
        <dsp:cNvPr id="0" name=""/>
        <dsp:cNvSpPr/>
      </dsp:nvSpPr>
      <dsp:spPr>
        <a:xfrm>
          <a:off x="3920566" y="13230"/>
          <a:ext cx="1784250" cy="178425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49045-3060-4CEB-9D1E-5ECA6C86B105}">
      <dsp:nvSpPr>
        <dsp:cNvPr id="0" name=""/>
        <dsp:cNvSpPr/>
      </dsp:nvSpPr>
      <dsp:spPr>
        <a:xfrm>
          <a:off x="4300816" y="393480"/>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716AC8-FD7C-4D5C-80ED-FCF641033D26}">
      <dsp:nvSpPr>
        <dsp:cNvPr id="0" name=""/>
        <dsp:cNvSpPr/>
      </dsp:nvSpPr>
      <dsp:spPr>
        <a:xfrm>
          <a:off x="3350191" y="2353230"/>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Backbone Support</a:t>
          </a:r>
        </a:p>
      </dsp:txBody>
      <dsp:txXfrm>
        <a:off x="3350191" y="2353230"/>
        <a:ext cx="2925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BD457-EABF-44B1-9434-D69768D6A2C1}">
      <dsp:nvSpPr>
        <dsp:cNvPr id="0" name=""/>
        <dsp:cNvSpPr/>
      </dsp:nvSpPr>
      <dsp:spPr>
        <a:xfrm>
          <a:off x="0" y="0"/>
          <a:ext cx="5723082"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D3A32D-384D-4979-9B82-4F05101806AB}">
      <dsp:nvSpPr>
        <dsp:cNvPr id="0" name=""/>
        <dsp:cNvSpPr/>
      </dsp:nvSpPr>
      <dsp:spPr>
        <a:xfrm>
          <a:off x="0" y="0"/>
          <a:ext cx="5723082" cy="116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en-US" altLang="en-US" sz="3500" b="1" kern="1200" dirty="0"/>
            <a:t>Steering Committee</a:t>
          </a:r>
          <a:endParaRPr lang="en-US" sz="3500" kern="1200" dirty="0"/>
        </a:p>
      </dsp:txBody>
      <dsp:txXfrm>
        <a:off x="0" y="0"/>
        <a:ext cx="5723082" cy="1167281"/>
      </dsp:txXfrm>
    </dsp:sp>
    <dsp:sp modelId="{3B174BF2-EBAC-435C-B78E-77324CBF5D93}">
      <dsp:nvSpPr>
        <dsp:cNvPr id="0" name=""/>
        <dsp:cNvSpPr/>
      </dsp:nvSpPr>
      <dsp:spPr>
        <a:xfrm>
          <a:off x="0" y="1167281"/>
          <a:ext cx="572308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09B3F4-C423-4184-991A-FF6CF6E2E14C}">
      <dsp:nvSpPr>
        <dsp:cNvPr id="0" name=""/>
        <dsp:cNvSpPr/>
      </dsp:nvSpPr>
      <dsp:spPr>
        <a:xfrm>
          <a:off x="0" y="1167281"/>
          <a:ext cx="5723082" cy="116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en-US" altLang="en-US" sz="3500" b="1" kern="1200" dirty="0"/>
            <a:t>Backbone Support</a:t>
          </a:r>
          <a:endParaRPr lang="en-US" sz="3500" kern="1200" dirty="0"/>
        </a:p>
      </dsp:txBody>
      <dsp:txXfrm>
        <a:off x="0" y="1167281"/>
        <a:ext cx="5723082" cy="1167281"/>
      </dsp:txXfrm>
    </dsp:sp>
    <dsp:sp modelId="{45852C36-7C1A-48FE-BD92-F1644C76B468}">
      <dsp:nvSpPr>
        <dsp:cNvPr id="0" name=""/>
        <dsp:cNvSpPr/>
      </dsp:nvSpPr>
      <dsp:spPr>
        <a:xfrm>
          <a:off x="0" y="2334562"/>
          <a:ext cx="5723082"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11873-FB84-4FC1-B130-32500ADBB7D9}">
      <dsp:nvSpPr>
        <dsp:cNvPr id="0" name=""/>
        <dsp:cNvSpPr/>
      </dsp:nvSpPr>
      <dsp:spPr>
        <a:xfrm>
          <a:off x="0" y="2334562"/>
          <a:ext cx="5723082" cy="116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en-US" altLang="en-US" sz="3500" b="1" kern="1200" dirty="0"/>
            <a:t>Work Groups</a:t>
          </a:r>
          <a:endParaRPr lang="en-US" sz="3500" kern="1200" dirty="0"/>
        </a:p>
      </dsp:txBody>
      <dsp:txXfrm>
        <a:off x="0" y="2334562"/>
        <a:ext cx="5723082" cy="1167281"/>
      </dsp:txXfrm>
    </dsp:sp>
    <dsp:sp modelId="{FED3240B-48A0-4B26-B035-88491482A2E5}">
      <dsp:nvSpPr>
        <dsp:cNvPr id="0" name=""/>
        <dsp:cNvSpPr/>
      </dsp:nvSpPr>
      <dsp:spPr>
        <a:xfrm>
          <a:off x="0" y="3501844"/>
          <a:ext cx="572308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FD48AE-1F85-4E63-AE98-B86A1AE83ED4}">
      <dsp:nvSpPr>
        <dsp:cNvPr id="0" name=""/>
        <dsp:cNvSpPr/>
      </dsp:nvSpPr>
      <dsp:spPr>
        <a:xfrm>
          <a:off x="0" y="3501844"/>
          <a:ext cx="5723082" cy="116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en-US" sz="3500" b="1" kern="1200" dirty="0"/>
            <a:t>Community Engagement</a:t>
          </a:r>
        </a:p>
      </dsp:txBody>
      <dsp:txXfrm>
        <a:off x="0" y="3501844"/>
        <a:ext cx="5723082" cy="11672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4265D-3262-4DC5-9EC1-95CDDC9DA9DE}" type="datetimeFigureOut">
              <a:rPr lang="en-US" smtClean="0"/>
              <a:t>6/25/2023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610B1-F1C6-44C5-B3B8-B89C650AF743}" type="slidenum">
              <a:rPr lang="en-US" smtClean="0"/>
              <a:t>‹#›</a:t>
            </a:fld>
            <a:endParaRPr lang="en-US"/>
          </a:p>
        </p:txBody>
      </p:sp>
    </p:spTree>
    <p:extLst>
      <p:ext uri="{BB962C8B-B14F-4D97-AF65-F5344CB8AC3E}">
        <p14:creationId xmlns:p14="http://schemas.microsoft.com/office/powerpoint/2010/main" val="148176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amarackcommunity.ca/hubfs/Events/CI%203.0/Workshop%20Resources/Collective%20Impact%205%20Phase%20Self%20Assessment%20Tool.pdf?t=1497966218264#:~:text=It%20will%20enable%20you%20to,%3B%20and%2C%20evaluation%20and%20improvemen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llectiveimpactforum.org/what-is-collective-impac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Introduction of training </a:t>
            </a:r>
            <a:r>
              <a:rPr lang="en-US"/>
              <a:t>and self</a:t>
            </a:r>
          </a:p>
        </p:txBody>
      </p:sp>
      <p:sp>
        <p:nvSpPr>
          <p:cNvPr id="4" name="Slide Number Placeholder 3"/>
          <p:cNvSpPr>
            <a:spLocks noGrp="1"/>
          </p:cNvSpPr>
          <p:nvPr>
            <p:ph type="sldNum" sz="quarter" idx="5"/>
          </p:nvPr>
        </p:nvSpPr>
        <p:spPr/>
        <p:txBody>
          <a:bodyPr/>
          <a:lstStyle/>
          <a:p>
            <a:fld id="{9AD610B1-F1C6-44C5-B3B8-B89C650AF743}" type="slidenum">
              <a:rPr lang="en-US" smtClean="0"/>
              <a:t>1</a:t>
            </a:fld>
            <a:endParaRPr lang="en-US"/>
          </a:p>
        </p:txBody>
      </p:sp>
    </p:spTree>
    <p:extLst>
      <p:ext uri="{BB962C8B-B14F-4D97-AF65-F5344CB8AC3E}">
        <p14:creationId xmlns:p14="http://schemas.microsoft.com/office/powerpoint/2010/main" val="2689809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Five fundamental conditions that characterize collective impact</a:t>
            </a:r>
          </a:p>
          <a:p>
            <a:pPr marL="628650" lvl="1" indent="-171450">
              <a:lnSpc>
                <a:spcPct val="100000"/>
              </a:lnSpc>
              <a:buFont typeface="Arial" panose="020B0604020202020204" pitchFamily="34" charset="0"/>
              <a:buChar char="•"/>
              <a:defRPr cap="all"/>
            </a:pPr>
            <a:r>
              <a:rPr lang="en-US" sz="1200" b="0" dirty="0"/>
              <a:t>Common Agenda – </a:t>
            </a:r>
            <a:r>
              <a:rPr lang="en-US" sz="1800" b="0" i="0" u="none" strike="noStrike" dirty="0">
                <a:solidFill>
                  <a:srgbClr val="000000"/>
                </a:solidFill>
                <a:effectLst/>
                <a:latin typeface="Times New Roman" panose="02020603050405020304" pitchFamily="18" charset="0"/>
              </a:rPr>
              <a:t>on the same page and working to same goals with aligned strategies</a:t>
            </a:r>
            <a:endParaRPr lang="en-US" sz="1200" b="0" dirty="0"/>
          </a:p>
          <a:p>
            <a:pPr marL="628650" lvl="1" indent="-171450">
              <a:lnSpc>
                <a:spcPct val="100000"/>
              </a:lnSpc>
              <a:buFont typeface="Arial" panose="020B0604020202020204" pitchFamily="34" charset="0"/>
              <a:buChar char="•"/>
              <a:defRPr cap="all"/>
            </a:pPr>
            <a:r>
              <a:rPr lang="en-US" sz="1200" b="0" dirty="0"/>
              <a:t>Shared Measurement- Key performance indicators identified across participating organizations; Strategy for measurement, monitoring and accountability</a:t>
            </a:r>
          </a:p>
          <a:p>
            <a:pPr marL="628650" lvl="1" indent="-171450">
              <a:lnSpc>
                <a:spcPct val="100000"/>
              </a:lnSpc>
              <a:buFont typeface="Arial" panose="020B0604020202020204" pitchFamily="34" charset="0"/>
              <a:buChar char="•"/>
              <a:defRPr cap="all"/>
            </a:pPr>
            <a:r>
              <a:rPr lang="en-US" sz="1200" b="0" dirty="0"/>
              <a:t>Mutually Reinforcing Activities – Understand and align activities to carry out strategies</a:t>
            </a:r>
          </a:p>
          <a:p>
            <a:pPr marL="628650" lvl="1" indent="-171450">
              <a:lnSpc>
                <a:spcPct val="100000"/>
              </a:lnSpc>
              <a:buFont typeface="Arial" panose="020B0604020202020204" pitchFamily="34" charset="0"/>
              <a:buChar char="•"/>
              <a:defRPr cap="all"/>
            </a:pPr>
            <a:r>
              <a:rPr lang="en-US" sz="1200" b="0" dirty="0"/>
              <a:t>Continuous Communication – Maintaining communication internally and externally in meaningful ways</a:t>
            </a:r>
          </a:p>
          <a:p>
            <a:pPr marL="628650" lvl="1" indent="-171450">
              <a:lnSpc>
                <a:spcPct val="100000"/>
              </a:lnSpc>
              <a:buFont typeface="Arial" panose="020B0604020202020204" pitchFamily="34" charset="0"/>
              <a:buChar char="•"/>
              <a:defRPr cap="all"/>
            </a:pPr>
            <a:r>
              <a:rPr lang="en-US" sz="1200" b="0" dirty="0"/>
              <a:t>Backbone Support – well-resourced entity with ability to align partners around these conditions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10</a:t>
            </a:fld>
            <a:endParaRPr lang="en-US"/>
          </a:p>
        </p:txBody>
      </p:sp>
    </p:spTree>
    <p:extLst>
      <p:ext uri="{BB962C8B-B14F-4D97-AF65-F5344CB8AC3E}">
        <p14:creationId xmlns:p14="http://schemas.microsoft.com/office/powerpoint/2010/main" val="797317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Zoom poll*</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11</a:t>
            </a:fld>
            <a:endParaRPr lang="en-US"/>
          </a:p>
        </p:txBody>
      </p:sp>
    </p:spTree>
    <p:extLst>
      <p:ext uri="{BB962C8B-B14F-4D97-AF65-F5344CB8AC3E}">
        <p14:creationId xmlns:p14="http://schemas.microsoft.com/office/powerpoint/2010/main" val="2951586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dirty="0">
              <a:solidFill>
                <a:schemeClr val="tx1"/>
              </a:solidFill>
            </a:endParaRPr>
          </a:p>
          <a:p>
            <a:pPr marL="742950" lvl="1" indent="-285750">
              <a:buClr>
                <a:schemeClr val="accent1"/>
              </a:buClr>
              <a:buSzPct val="105000"/>
              <a:buFont typeface="Arial" panose="020B0604020202020204" pitchFamily="34" charset="0"/>
              <a:buChar char="•"/>
            </a:pPr>
            <a:r>
              <a:rPr lang="en-US" sz="1200" dirty="0">
                <a:solidFill>
                  <a:schemeClr val="tx1"/>
                </a:solidFill>
              </a:rPr>
              <a:t>Collectively scope and define the issue</a:t>
            </a:r>
          </a:p>
          <a:p>
            <a:pPr lvl="1">
              <a:buClr>
                <a:schemeClr val="accent1"/>
              </a:buClr>
              <a:buSzPct val="105000"/>
            </a:pPr>
            <a:endParaRPr lang="en-US" sz="1200" dirty="0">
              <a:solidFill>
                <a:schemeClr val="tx1"/>
              </a:solidFill>
            </a:endParaRPr>
          </a:p>
          <a:p>
            <a:pPr marL="742950" lvl="1" indent="-285750">
              <a:buClr>
                <a:schemeClr val="accent1"/>
              </a:buClr>
              <a:buSzPct val="105000"/>
              <a:buFont typeface="Arial" panose="020B0604020202020204" pitchFamily="34" charset="0"/>
              <a:buChar char="•"/>
            </a:pPr>
            <a:r>
              <a:rPr lang="en-US" sz="1200" dirty="0">
                <a:solidFill>
                  <a:schemeClr val="tx1"/>
                </a:solidFill>
              </a:rPr>
              <a:t>Create a shared vision and theory of change to drive solutions to be implemented by participating organizations in an affirmed, collaborative approach</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12</a:t>
            </a:fld>
            <a:endParaRPr lang="en-US"/>
          </a:p>
        </p:txBody>
      </p:sp>
    </p:spTree>
    <p:extLst>
      <p:ext uri="{BB962C8B-B14F-4D97-AF65-F5344CB8AC3E}">
        <p14:creationId xmlns:p14="http://schemas.microsoft.com/office/powerpoint/2010/main" val="1499856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Clr>
                <a:schemeClr val="accent1"/>
              </a:buClr>
              <a:buSzPct val="105000"/>
              <a:buFont typeface="Arial" panose="020B0604020202020204" pitchFamily="34" charset="0"/>
              <a:buChar char="•"/>
            </a:pPr>
            <a:r>
              <a:rPr lang="en-US" sz="1200" dirty="0">
                <a:solidFill>
                  <a:schemeClr val="tx1"/>
                </a:solidFill>
              </a:rPr>
              <a:t>Collectively determine key metrics, including process and outcome metrics that will be measured in the same way across partners to enable monitoring, learning, and accountability</a:t>
            </a:r>
          </a:p>
          <a:p>
            <a:pPr marL="742950" lvl="1" indent="-285750">
              <a:buClr>
                <a:schemeClr val="accent1"/>
              </a:buClr>
              <a:buSzPct val="105000"/>
              <a:buFont typeface="Arial" panose="020B0604020202020204" pitchFamily="34" charset="0"/>
              <a:buChar char="•"/>
            </a:pPr>
            <a:endParaRPr lang="en-US" sz="1200" dirty="0">
              <a:solidFill>
                <a:schemeClr val="tx1"/>
              </a:solidFill>
            </a:endParaRPr>
          </a:p>
          <a:p>
            <a:pPr marL="742950" lvl="1" indent="-285750">
              <a:buClr>
                <a:schemeClr val="accent1"/>
              </a:buClr>
              <a:buSzPct val="105000"/>
              <a:buFont typeface="Arial" panose="020B0604020202020204" pitchFamily="34" charset="0"/>
              <a:buChar char="•"/>
            </a:pPr>
            <a:r>
              <a:rPr lang="en-US" sz="1200" dirty="0">
                <a:solidFill>
                  <a:schemeClr val="tx1"/>
                </a:solidFill>
              </a:rPr>
              <a:t>Create agreement across participating organizations on measurement and reporting, shared goals, and accountability structures</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13</a:t>
            </a:fld>
            <a:endParaRPr lang="en-US"/>
          </a:p>
        </p:txBody>
      </p:sp>
    </p:spTree>
    <p:extLst>
      <p:ext uri="{BB962C8B-B14F-4D97-AF65-F5344CB8AC3E}">
        <p14:creationId xmlns:p14="http://schemas.microsoft.com/office/powerpoint/2010/main" val="1125373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Engage cross-sector stakeholders to map and align participating organization’s strategies and activities (programs, policies, etc.) to generate a collective action plan that will enhance impact through mutual reinforcement. </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14</a:t>
            </a:fld>
            <a:endParaRPr lang="en-US"/>
          </a:p>
        </p:txBody>
      </p:sp>
    </p:spTree>
    <p:extLst>
      <p:ext uri="{BB962C8B-B14F-4D97-AF65-F5344CB8AC3E}">
        <p14:creationId xmlns:p14="http://schemas.microsoft.com/office/powerpoint/2010/main" val="1073843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Clr>
                <a:schemeClr val="accent1"/>
              </a:buClr>
              <a:buSzPct val="105000"/>
              <a:buFont typeface="Arial" panose="020B0604020202020204" pitchFamily="34" charset="0"/>
              <a:buChar char="•"/>
            </a:pPr>
            <a:r>
              <a:rPr lang="en-US" sz="1200" dirty="0">
                <a:solidFill>
                  <a:schemeClr val="tx1"/>
                </a:solidFill>
              </a:rPr>
              <a:t>Build frequent and structured communication strategies and tools to reinforce common agenda, improve coordination and build and strengthen trusting relationships among partners.</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15</a:t>
            </a:fld>
            <a:endParaRPr lang="en-US"/>
          </a:p>
        </p:txBody>
      </p:sp>
    </p:spTree>
    <p:extLst>
      <p:ext uri="{BB962C8B-B14F-4D97-AF65-F5344CB8AC3E}">
        <p14:creationId xmlns:p14="http://schemas.microsoft.com/office/powerpoint/2010/main" val="717161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Determine an independent entity with funded staff support to align and coordinate the initiative and participating organizations, including guiding the initiative’s common agenda, communications strategies, and measurement.</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16</a:t>
            </a:fld>
            <a:endParaRPr lang="en-US"/>
          </a:p>
        </p:txBody>
      </p:sp>
    </p:spTree>
    <p:extLst>
      <p:ext uri="{BB962C8B-B14F-4D97-AF65-F5344CB8AC3E}">
        <p14:creationId xmlns:p14="http://schemas.microsoft.com/office/powerpoint/2010/main" val="232826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Play video</a:t>
            </a:r>
          </a:p>
          <a:p>
            <a:pPr marL="171450" lvl="0" indent="-171450">
              <a:buFont typeface="Arial" panose="020B0604020202020204" pitchFamily="34" charset="0"/>
              <a:buChar char="•"/>
            </a:pPr>
            <a:r>
              <a:rPr lang="en-US" dirty="0"/>
              <a:t>Discuss Tenets of Practice exemplified: </a:t>
            </a:r>
          </a:p>
          <a:p>
            <a:pPr marL="628650" lvl="1" indent="-171450">
              <a:buFont typeface="Arial" panose="020B0604020202020204" pitchFamily="34" charset="0"/>
              <a:buChar char="•"/>
            </a:pPr>
            <a:r>
              <a:rPr lang="en-US" dirty="0"/>
              <a:t>Include community members in the collaborative</a:t>
            </a:r>
          </a:p>
          <a:p>
            <a:pPr marL="628650" lvl="1" indent="-171450">
              <a:buFont typeface="Arial" panose="020B0604020202020204" pitchFamily="34" charset="0"/>
              <a:buChar char="•"/>
            </a:pPr>
            <a:r>
              <a:rPr lang="en-US" dirty="0"/>
              <a:t>Recruit and co-create with cross-sector partners</a:t>
            </a:r>
          </a:p>
          <a:p>
            <a:pPr marL="628650" lvl="1" indent="-171450">
              <a:buFont typeface="Arial" panose="020B0604020202020204" pitchFamily="34" charset="0"/>
              <a:buChar char="•"/>
            </a:pPr>
            <a:r>
              <a:rPr lang="en-US" dirty="0"/>
              <a:t>Cultivate leaders with unique system leadership skills</a:t>
            </a:r>
          </a:p>
          <a:p>
            <a:pPr marL="628650" lvl="1" indent="-171450">
              <a:buFont typeface="Arial" panose="020B0604020202020204" pitchFamily="34" charset="0"/>
              <a:buChar char="•"/>
            </a:pPr>
            <a:r>
              <a:rPr lang="en-US" dirty="0"/>
              <a:t>Focus on program and system strategies</a:t>
            </a:r>
          </a:p>
          <a:p>
            <a:pPr marL="628650" lvl="1" indent="-171450">
              <a:buFont typeface="Arial" panose="020B0604020202020204" pitchFamily="34" charset="0"/>
              <a:buChar char="•"/>
            </a:pPr>
            <a:r>
              <a:rPr lang="en-US" dirty="0"/>
              <a:t>Build a culture that fosters relationships, trust, and respect across participants </a:t>
            </a:r>
          </a:p>
          <a:p>
            <a:pPr marL="628650" lvl="1" indent="-171450">
              <a:buFont typeface="Arial" panose="020B0604020202020204" pitchFamily="34" charset="0"/>
              <a:buChar char="•"/>
            </a:pPr>
            <a:r>
              <a:rPr lang="en-US" dirty="0"/>
              <a:t>Customize for local context</a:t>
            </a:r>
          </a:p>
          <a:p>
            <a:pPr marL="628650" lvl="1" indent="-171450">
              <a:buFont typeface="Arial" panose="020B0604020202020204" pitchFamily="34" charset="0"/>
              <a:buChar char="•"/>
            </a:pPr>
            <a:r>
              <a:rPr lang="en-US" dirty="0"/>
              <a:t>Use data to continuously learn, adapt, and improve</a:t>
            </a:r>
          </a:p>
          <a:p>
            <a:pPr marL="628650" lvl="1" indent="-171450">
              <a:buFont typeface="Arial" panose="020B0604020202020204" pitchFamily="34" charset="0"/>
              <a:buChar char="•"/>
            </a:pPr>
            <a:r>
              <a:rPr lang="en-US" dirty="0"/>
              <a:t>Design and implement with a priority of equity </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17</a:t>
            </a:fld>
            <a:endParaRPr lang="en-US"/>
          </a:p>
        </p:txBody>
      </p:sp>
    </p:spTree>
    <p:extLst>
      <p:ext uri="{BB962C8B-B14F-4D97-AF65-F5344CB8AC3E}">
        <p14:creationId xmlns:p14="http://schemas.microsoft.com/office/powerpoint/2010/main" val="4043019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Prompt and pause for questions</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18</a:t>
            </a:fld>
            <a:endParaRPr lang="en-US"/>
          </a:p>
        </p:txBody>
      </p:sp>
    </p:spTree>
    <p:extLst>
      <p:ext uri="{BB962C8B-B14F-4D97-AF65-F5344CB8AC3E}">
        <p14:creationId xmlns:p14="http://schemas.microsoft.com/office/powerpoint/2010/main" val="2897470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90000"/>
              </a:lnSpc>
              <a:buFont typeface="Arial" panose="020B0604020202020204" pitchFamily="34" charset="0"/>
              <a:buChar char="•"/>
            </a:pPr>
            <a:r>
              <a:rPr lang="en-US" sz="1200" b="0"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R</a:t>
            </a:r>
            <a:r>
              <a:rPr lang="en-US" sz="1200" b="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eview your assigned case study      *</a:t>
            </a:r>
            <a:r>
              <a:rPr lang="en-US" sz="1100" b="0"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(Place link in chat)</a:t>
            </a:r>
            <a:r>
              <a:rPr lang="en-US" sz="1100" b="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marL="457200" indent="-457200">
              <a:lnSpc>
                <a:spcPct val="90000"/>
              </a:lnSpc>
              <a:buFont typeface="Arial" panose="020B0604020202020204" pitchFamily="34" charset="0"/>
              <a:buChar char="•"/>
            </a:pPr>
            <a:r>
              <a:rPr lang="en-US" sz="1200" b="0"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Open your collaborative document     </a:t>
            </a:r>
            <a:r>
              <a:rPr lang="en-US" sz="1200" b="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b="0"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(Place link in chat)</a:t>
            </a:r>
            <a:r>
              <a:rPr lang="en-US" sz="1100" b="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marL="457200" indent="-457200">
              <a:lnSpc>
                <a:spcPct val="90000"/>
              </a:lnSpc>
              <a:buFont typeface="Arial" panose="020B0604020202020204" pitchFamily="34" charset="0"/>
              <a:buChar char="•"/>
            </a:pPr>
            <a:r>
              <a:rPr lang="en-US" sz="1200" b="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Identify and record how the 5 conditions of collective impact were addressed in </a:t>
            </a:r>
            <a:r>
              <a:rPr lang="en-US" sz="1200" b="0"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y</a:t>
            </a:r>
            <a:r>
              <a:rPr lang="en-US" sz="1200" b="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our case study</a:t>
            </a:r>
          </a:p>
          <a:p>
            <a:pPr marL="457200" indent="-457200">
              <a:lnSpc>
                <a:spcPct val="90000"/>
              </a:lnSpc>
              <a:buFont typeface="Arial" panose="020B0604020202020204" pitchFamily="34" charset="0"/>
              <a:buChar char="•"/>
            </a:pPr>
            <a:r>
              <a:rPr lang="en-US" sz="1200" b="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Designate a group </a:t>
            </a:r>
            <a:r>
              <a:rPr lang="en-US" sz="1200" b="0"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speaker to</a:t>
            </a:r>
            <a:r>
              <a:rPr lang="en-US" sz="1200" b="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briefly present a summary of and your findings from your case study (2-3 minutes)</a:t>
            </a:r>
            <a:endParaRPr lang="en-US" sz="12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*Ready assigned Breakout Rooms*</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19</a:t>
            </a:fld>
            <a:endParaRPr lang="en-US"/>
          </a:p>
        </p:txBody>
      </p:sp>
    </p:spTree>
    <p:extLst>
      <p:ext uri="{BB962C8B-B14F-4D97-AF65-F5344CB8AC3E}">
        <p14:creationId xmlns:p14="http://schemas.microsoft.com/office/powerpoint/2010/main" val="403334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t>Original </a:t>
            </a:r>
            <a:r>
              <a:rPr lang="en-US" sz="1800" b="0" i="0" u="none" strike="noStrike" dirty="0">
                <a:solidFill>
                  <a:srgbClr val="000000"/>
                </a:solidFill>
                <a:effectLst/>
                <a:latin typeface="Times New Roman" panose="02020603050405020304" pitchFamily="18" charset="0"/>
              </a:rPr>
              <a:t>Definition of Collective Impact </a:t>
            </a:r>
          </a:p>
          <a:p>
            <a:pPr marL="171450" indent="-171450" eaLnBrk="1" hangingPunct="1">
              <a:buFont typeface="Arial" panose="020B0604020202020204" pitchFamily="34" charset="0"/>
              <a:buChar char="•"/>
            </a:pPr>
            <a:r>
              <a:rPr lang="en-US" altLang="en-US" b="0" dirty="0"/>
              <a:t>Collective impact refers to the </a:t>
            </a:r>
            <a:r>
              <a:rPr lang="en-US" altLang="en-US" b="0" dirty="0">
                <a:solidFill>
                  <a:schemeClr val="tx2"/>
                </a:solidFill>
              </a:rPr>
              <a:t>commitment</a:t>
            </a:r>
            <a:r>
              <a:rPr lang="en-US" altLang="en-US" b="0" dirty="0"/>
              <a:t> of a </a:t>
            </a:r>
            <a:r>
              <a:rPr lang="en-US" altLang="en-US" b="0" dirty="0">
                <a:solidFill>
                  <a:schemeClr val="tx2"/>
                </a:solidFill>
              </a:rPr>
              <a:t>group</a:t>
            </a:r>
            <a:r>
              <a:rPr lang="en-US" altLang="en-US" b="0" dirty="0"/>
              <a:t> of important actors from </a:t>
            </a:r>
            <a:r>
              <a:rPr lang="en-US" altLang="en-US" b="0" dirty="0">
                <a:solidFill>
                  <a:schemeClr val="tx2"/>
                </a:solidFill>
              </a:rPr>
              <a:t>different sectors </a:t>
            </a:r>
            <a:r>
              <a:rPr lang="en-US" altLang="en-US" b="0" dirty="0"/>
              <a:t>to a </a:t>
            </a:r>
            <a:r>
              <a:rPr lang="en-US" altLang="en-US" b="0" dirty="0">
                <a:solidFill>
                  <a:schemeClr val="tx2"/>
                </a:solidFill>
              </a:rPr>
              <a:t>common agenda </a:t>
            </a:r>
            <a:r>
              <a:rPr lang="en-US" altLang="en-US" b="0" dirty="0"/>
              <a:t>for </a:t>
            </a:r>
            <a:r>
              <a:rPr lang="en-US" altLang="en-US" b="0" dirty="0">
                <a:solidFill>
                  <a:schemeClr val="tx2"/>
                </a:solidFill>
              </a:rPr>
              <a:t>solving a specific social problem </a:t>
            </a:r>
            <a:r>
              <a:rPr lang="en-US" altLang="en-US" b="0" dirty="0"/>
              <a:t>at </a:t>
            </a:r>
            <a:r>
              <a:rPr lang="en-US" altLang="en-US" b="0" dirty="0" err="1"/>
              <a:t>scale.</a:t>
            </a:r>
            <a:r>
              <a:rPr lang="en-US" sz="1800" b="0" i="0" u="none" strike="noStrike" dirty="0" err="1">
                <a:solidFill>
                  <a:srgbClr val="000000"/>
                </a:solidFill>
                <a:effectLst/>
                <a:latin typeface="Times New Roman" panose="02020603050405020304" pitchFamily="18" charset="0"/>
              </a:rPr>
              <a:t>Originated</a:t>
            </a:r>
            <a:r>
              <a:rPr lang="en-US" sz="1800" b="0" i="0" u="none" strike="noStrike" dirty="0">
                <a:solidFill>
                  <a:srgbClr val="000000"/>
                </a:solidFill>
                <a:effectLst/>
                <a:latin typeface="Times New Roman" panose="02020603050405020304" pitchFamily="18" charset="0"/>
              </a:rPr>
              <a:t> from publication by John Kania and Mark Kramer in the Stanford Social Innovation Review (2011) </a:t>
            </a:r>
          </a:p>
          <a:p>
            <a:pPr marL="171450" indent="-171450" eaLnBrk="1" hangingPunct="1">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Structured process around specific issue</a:t>
            </a:r>
            <a:endParaRPr lang="en-US" b="0" dirty="0"/>
          </a:p>
        </p:txBody>
      </p:sp>
      <p:sp>
        <p:nvSpPr>
          <p:cNvPr id="4" name="Slide Number Placeholder 3"/>
          <p:cNvSpPr>
            <a:spLocks noGrp="1"/>
          </p:cNvSpPr>
          <p:nvPr>
            <p:ph type="sldNum" sz="quarter" idx="5"/>
          </p:nvPr>
        </p:nvSpPr>
        <p:spPr/>
        <p:txBody>
          <a:bodyPr/>
          <a:lstStyle/>
          <a:p>
            <a:fld id="{9AD610B1-F1C6-44C5-B3B8-B89C650AF743}" type="slidenum">
              <a:rPr lang="en-US" smtClean="0"/>
              <a:t>2</a:t>
            </a:fld>
            <a:endParaRPr lang="en-US"/>
          </a:p>
        </p:txBody>
      </p:sp>
    </p:spTree>
    <p:extLst>
      <p:ext uri="{BB962C8B-B14F-4D97-AF65-F5344CB8AC3E}">
        <p14:creationId xmlns:p14="http://schemas.microsoft.com/office/powerpoint/2010/main" val="562429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Call on group A then B</a:t>
            </a:r>
          </a:p>
        </p:txBody>
      </p:sp>
      <p:sp>
        <p:nvSpPr>
          <p:cNvPr id="4" name="Slide Number Placeholder 3"/>
          <p:cNvSpPr>
            <a:spLocks noGrp="1"/>
          </p:cNvSpPr>
          <p:nvPr>
            <p:ph type="sldNum" sz="quarter" idx="5"/>
          </p:nvPr>
        </p:nvSpPr>
        <p:spPr/>
        <p:txBody>
          <a:bodyPr/>
          <a:lstStyle/>
          <a:p>
            <a:fld id="{9AD610B1-F1C6-44C5-B3B8-B89C650AF743}" type="slidenum">
              <a:rPr lang="en-US" smtClean="0"/>
              <a:t>20</a:t>
            </a:fld>
            <a:endParaRPr lang="en-US"/>
          </a:p>
        </p:txBody>
      </p:sp>
    </p:spTree>
    <p:extLst>
      <p:ext uri="{BB962C8B-B14F-4D97-AF65-F5344CB8AC3E}">
        <p14:creationId xmlns:p14="http://schemas.microsoft.com/office/powerpoint/2010/main" val="2268603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rPr>
              <a:t>Structure of Collective Impact Initiatives: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The Steering Committee is composed of multidisciplinary leaders and community members across sectors who provide strategic direction, serve as advocates for the effort and ensure their organization’s prioritization of the common agenda in decision-making and activities, and evaluate performance.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Backbone support provides staff infrastructure to coordinate and support the collective impact initiative for all participating organizations.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Workgroups or action teams engage multidisciplinary partners in designing, aligning, and implementing strategies around focused subsects of the common agenda</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Community engagement i</a:t>
            </a:r>
            <a:r>
              <a:rPr lang="en-US" sz="1800" b="0" i="0" u="none" strike="noStrike" dirty="0">
                <a:solidFill>
                  <a:srgbClr val="000000"/>
                </a:solidFill>
                <a:effectLst/>
                <a:latin typeface="Times New Roman" panose="02020603050405020304" pitchFamily="18" charset="0"/>
              </a:rPr>
              <a:t>nclude community members in the collaborative [meaningfully and effectively]</a:t>
            </a:r>
          </a:p>
          <a:p>
            <a:pPr marL="742950" lvl="1" indent="-285750"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21</a:t>
            </a:fld>
            <a:endParaRPr lang="en-US"/>
          </a:p>
        </p:txBody>
      </p:sp>
    </p:spTree>
    <p:extLst>
      <p:ext uri="{BB962C8B-B14F-4D97-AF65-F5344CB8AC3E}">
        <p14:creationId xmlns:p14="http://schemas.microsoft.com/office/powerpoint/2010/main" val="489625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 Five Phases of Collective Impact: Each phase will require activity in four key domains: governance &amp; infrastructure; strategic planning; community involvement; and evaluation and improvement.</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 Adapted from Tamarack Institute (</a:t>
            </a:r>
            <a:r>
              <a:rPr lang="en-US" sz="1200" b="0" i="0" u="sng" strike="noStrike" dirty="0">
                <a:solidFill>
                  <a:srgbClr val="1155CC"/>
                </a:solidFill>
                <a:effectLst/>
                <a:latin typeface="Times New Roman" panose="02020603050405020304" pitchFamily="18" charset="0"/>
                <a:hlinkClick r:id="rId3"/>
              </a:rPr>
              <a:t>https://www.tamarackcommunity.ca/hubfs/Events/CI%203.0/Workshop%20Resources/Collective%20Impact%205%20Phase%20Self%20Assessment%20Tool.pdf?t=1497966218264#:~:text=It%20will%20enable%20you%20to,%3B%20and%2C%20evaluation%20and%20improvement</a:t>
            </a:r>
            <a:r>
              <a:rPr lang="en-US" sz="1200" b="0" i="0" u="none" strike="noStrike" dirty="0">
                <a:solidFill>
                  <a:srgbClr val="000000"/>
                </a:solidFill>
                <a:effectLst/>
                <a:latin typeface="Times New Roman" panose="02020603050405020304" pitchFamily="18" charset="0"/>
              </a:rPr>
              <a:t>)</a:t>
            </a:r>
            <a:endParaRPr lang="en-US" b="0" i="0" dirty="0">
              <a:effectLst/>
            </a:endParaRPr>
          </a:p>
          <a:p>
            <a:br>
              <a:rPr lang="en-US" i="0" dirty="0"/>
            </a:br>
            <a:endParaRPr lang="en-US" i="0" dirty="0"/>
          </a:p>
        </p:txBody>
      </p:sp>
      <p:sp>
        <p:nvSpPr>
          <p:cNvPr id="4" name="Slide Number Placeholder 3"/>
          <p:cNvSpPr>
            <a:spLocks noGrp="1"/>
          </p:cNvSpPr>
          <p:nvPr>
            <p:ph type="sldNum" sz="quarter" idx="5"/>
          </p:nvPr>
        </p:nvSpPr>
        <p:spPr/>
        <p:txBody>
          <a:bodyPr/>
          <a:lstStyle/>
          <a:p>
            <a:fld id="{9AD610B1-F1C6-44C5-B3B8-B89C650AF743}" type="slidenum">
              <a:rPr lang="en-US" smtClean="0"/>
              <a:t>22</a:t>
            </a:fld>
            <a:endParaRPr lang="en-US"/>
          </a:p>
        </p:txBody>
      </p:sp>
    </p:spTree>
    <p:extLst>
      <p:ext uri="{BB962C8B-B14F-4D97-AF65-F5344CB8AC3E}">
        <p14:creationId xmlns:p14="http://schemas.microsoft.com/office/powerpoint/2010/main" val="1471986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Phase I: Generate Ideas and Host Dialogues</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Assess readiness for change, willingness to collaborate, and the current context of the community.</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Explore the nature of the issue, contributing factors, and impacts.</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23</a:t>
            </a:fld>
            <a:endParaRPr lang="en-US"/>
          </a:p>
        </p:txBody>
      </p:sp>
    </p:spTree>
    <p:extLst>
      <p:ext uri="{BB962C8B-B14F-4D97-AF65-F5344CB8AC3E}">
        <p14:creationId xmlns:p14="http://schemas.microsoft.com/office/powerpoint/2010/main" val="4280896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Phase II: Initiate Action</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Define the issue, common agenda, and form community engagement strategy.  </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24</a:t>
            </a:fld>
            <a:endParaRPr lang="en-US"/>
          </a:p>
        </p:txBody>
      </p:sp>
    </p:spTree>
    <p:extLst>
      <p:ext uri="{BB962C8B-B14F-4D97-AF65-F5344CB8AC3E}">
        <p14:creationId xmlns:p14="http://schemas.microsoft.com/office/powerpoint/2010/main" val="312979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Phase III: Organize for Impact</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Develop infrastructure to ensure the five conditions for collective impact initiatives are successfully addressed. Identify theory of change, strategies and action plan to facilitate implementation.</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25</a:t>
            </a:fld>
            <a:endParaRPr lang="en-US"/>
          </a:p>
        </p:txBody>
      </p:sp>
    </p:spTree>
    <p:extLst>
      <p:ext uri="{BB962C8B-B14F-4D97-AF65-F5344CB8AC3E}">
        <p14:creationId xmlns:p14="http://schemas.microsoft.com/office/powerpoint/2010/main" val="1701550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Phase IV: Initiate Implementation</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Begin implementing mutually reinforcing activities in identified theory of change and shared measurement with an orientation toward experimentation, quality  improvement, and scale-up.</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26</a:t>
            </a:fld>
            <a:endParaRPr lang="en-US"/>
          </a:p>
        </p:txBody>
      </p:sp>
    </p:spTree>
    <p:extLst>
      <p:ext uri="{BB962C8B-B14F-4D97-AF65-F5344CB8AC3E}">
        <p14:creationId xmlns:p14="http://schemas.microsoft.com/office/powerpoint/2010/main" val="2492249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Phase V: Sustain Action &amp; Impact</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Evaluate initiative impact in community issue and initiative performance in governance &amp; infrastructure, strategy/strategic planning, community engagement, learning and improvement to create a plan for next steps and sustainability.</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27</a:t>
            </a:fld>
            <a:endParaRPr lang="en-US"/>
          </a:p>
        </p:txBody>
      </p:sp>
    </p:spTree>
    <p:extLst>
      <p:ext uri="{BB962C8B-B14F-4D97-AF65-F5344CB8AC3E}">
        <p14:creationId xmlns:p14="http://schemas.microsoft.com/office/powerpoint/2010/main" val="940679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Zoom poll*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D610B1-F1C6-44C5-B3B8-B89C650AF7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035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Key Questions for a Collective Impact Initiative to focus on at different phases:</a:t>
            </a:r>
          </a:p>
          <a:p>
            <a:pPr marL="10858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 In Phases I-III:  What needs to happen? What structures do we need to work collectively to make it happen? </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30</a:t>
            </a:fld>
            <a:endParaRPr lang="en-US"/>
          </a:p>
        </p:txBody>
      </p:sp>
    </p:spTree>
    <p:extLst>
      <p:ext uri="{BB962C8B-B14F-4D97-AF65-F5344CB8AC3E}">
        <p14:creationId xmlns:p14="http://schemas.microsoft.com/office/powerpoint/2010/main" val="3042990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Times New Roman" panose="02020603050405020304" pitchFamily="18" charset="0"/>
            </a:endParaRPr>
          </a:p>
          <a:p>
            <a:pPr marL="285750" indent="-285750">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“Collective impact is a network of community members, organizations, and institutions who advance equity by learning together, aligning, and integrating their actions to achieve population and systems level change.” </a:t>
            </a:r>
            <a:r>
              <a:rPr lang="en-US" sz="1800" b="0" i="1" u="none" strike="noStrike" dirty="0">
                <a:solidFill>
                  <a:srgbClr val="000000"/>
                </a:solidFill>
                <a:effectLst/>
                <a:latin typeface="Times New Roman" panose="02020603050405020304" pitchFamily="18" charset="0"/>
              </a:rPr>
              <a:t>(Source: </a:t>
            </a:r>
            <a:r>
              <a:rPr lang="en-US" sz="1800" b="0" i="1" u="sng" strike="noStrike" dirty="0">
                <a:solidFill>
                  <a:srgbClr val="1155CC"/>
                </a:solidFill>
                <a:effectLst/>
                <a:latin typeface="Times New Roman" panose="02020603050405020304" pitchFamily="18" charset="0"/>
                <a:hlinkClick r:id="rId3"/>
              </a:rPr>
              <a:t>https://collectiveimpactforum.org/what-is-collective-impact/</a:t>
            </a:r>
            <a:r>
              <a:rPr lang="en-US" sz="1800" b="0" i="1" u="none" strike="noStrike" dirty="0">
                <a:solidFill>
                  <a:srgbClr val="000000"/>
                </a:solidFill>
                <a:effectLst/>
                <a:latin typeface="Times New Roman" panose="02020603050405020304" pitchFamily="18" charset="0"/>
              </a:rPr>
              <a:t>)</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Definition of Collective Impact has evolved around core values</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Includes language particularly to modern public health and social movements</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Emphasizes equity</a:t>
            </a:r>
            <a:endParaRPr lang="en-US" b="0" dirty="0"/>
          </a:p>
        </p:txBody>
      </p:sp>
      <p:sp>
        <p:nvSpPr>
          <p:cNvPr id="4" name="Slide Number Placeholder 3"/>
          <p:cNvSpPr>
            <a:spLocks noGrp="1"/>
          </p:cNvSpPr>
          <p:nvPr>
            <p:ph type="sldNum" sz="quarter" idx="5"/>
          </p:nvPr>
        </p:nvSpPr>
        <p:spPr/>
        <p:txBody>
          <a:bodyPr/>
          <a:lstStyle/>
          <a:p>
            <a:fld id="{9AD610B1-F1C6-44C5-B3B8-B89C650AF743}" type="slidenum">
              <a:rPr lang="en-US" smtClean="0"/>
              <a:t>3</a:t>
            </a:fld>
            <a:endParaRPr lang="en-US"/>
          </a:p>
        </p:txBody>
      </p:sp>
    </p:spTree>
    <p:extLst>
      <p:ext uri="{BB962C8B-B14F-4D97-AF65-F5344CB8AC3E}">
        <p14:creationId xmlns:p14="http://schemas.microsoft.com/office/powerpoint/2010/main" val="905481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Times New Roman" panose="02020603050405020304" pitchFamily="18" charset="0"/>
              </a:rPr>
              <a:t>Key Questions for a Collective Impact Initiative to focus on at different phases: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Times New Roman" panose="02020603050405020304" pitchFamily="18" charset="0"/>
              </a:rPr>
              <a:t>In Phase IV: How well is it working? What else is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31</a:t>
            </a:fld>
            <a:endParaRPr lang="en-US"/>
          </a:p>
        </p:txBody>
      </p:sp>
    </p:spTree>
    <p:extLst>
      <p:ext uri="{BB962C8B-B14F-4D97-AF65-F5344CB8AC3E}">
        <p14:creationId xmlns:p14="http://schemas.microsoft.com/office/powerpoint/2010/main" val="747871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Times New Roman" panose="02020603050405020304" pitchFamily="18" charset="0"/>
              </a:rPr>
              <a:t>Key Questions for a Collective Impact Initiative to focus on at different phases: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Times New Roman" panose="02020603050405020304" pitchFamily="18" charset="0"/>
              </a:rPr>
              <a:t>In Phase V: What difference are we making? How is our work sustained?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32</a:t>
            </a:fld>
            <a:endParaRPr lang="en-US"/>
          </a:p>
        </p:txBody>
      </p:sp>
    </p:spTree>
    <p:extLst>
      <p:ext uri="{BB962C8B-B14F-4D97-AF65-F5344CB8AC3E}">
        <p14:creationId xmlns:p14="http://schemas.microsoft.com/office/powerpoint/2010/main" val="1278207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Prompt and pause for questions</a:t>
            </a:r>
          </a:p>
        </p:txBody>
      </p:sp>
      <p:sp>
        <p:nvSpPr>
          <p:cNvPr id="4" name="Slide Number Placeholder 3"/>
          <p:cNvSpPr>
            <a:spLocks noGrp="1"/>
          </p:cNvSpPr>
          <p:nvPr>
            <p:ph type="sldNum" sz="quarter" idx="5"/>
          </p:nvPr>
        </p:nvSpPr>
        <p:spPr/>
        <p:txBody>
          <a:bodyPr/>
          <a:lstStyle/>
          <a:p>
            <a:fld id="{9AD610B1-F1C6-44C5-B3B8-B89C650AF743}" type="slidenum">
              <a:rPr lang="en-US" smtClean="0"/>
              <a:t>33</a:t>
            </a:fld>
            <a:endParaRPr lang="en-US"/>
          </a:p>
        </p:txBody>
      </p:sp>
    </p:spTree>
    <p:extLst>
      <p:ext uri="{BB962C8B-B14F-4D97-AF65-F5344CB8AC3E}">
        <p14:creationId xmlns:p14="http://schemas.microsoft.com/office/powerpoint/2010/main" val="396056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kumimoji="0" lang="en-US" sz="1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Individually:</a:t>
            </a:r>
          </a:p>
          <a:p>
            <a:pPr marL="457200" indent="-457200">
              <a:lnSpc>
                <a:spcPct val="90000"/>
              </a:lnSpc>
              <a:buFont typeface="Arial" panose="020B0604020202020204" pitchFamily="34" charset="0"/>
              <a:buChar char="•"/>
            </a:pPr>
            <a:r>
              <a:rPr lang="en-US" sz="1200" b="1"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Consider </a:t>
            </a:r>
            <a:r>
              <a:rPr lang="en-US" sz="12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your interest areas of focus for a collective impact proposal plan in your home community </a:t>
            </a:r>
          </a:p>
          <a:p>
            <a:pPr marL="457200" indent="-457200">
              <a:lnSpc>
                <a:spcPct val="90000"/>
              </a:lnSpc>
              <a:buFont typeface="Arial" panose="020B0604020202020204" pitchFamily="34" charset="0"/>
              <a:buChar char="•"/>
            </a:pPr>
            <a:r>
              <a:rPr lang="en-US" sz="1200" b="1"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Identify</a:t>
            </a:r>
            <a:r>
              <a:rPr lang="en-US" sz="12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1-2 options for a high-level issue analysis </a:t>
            </a:r>
          </a:p>
          <a:p>
            <a:pPr marL="457200" indent="-457200">
              <a:lnSpc>
                <a:spcPct val="90000"/>
              </a:lnSpc>
              <a:buFont typeface="Arial" panose="020B0604020202020204" pitchFamily="34" charset="0"/>
              <a:buChar char="•"/>
            </a:pPr>
            <a:r>
              <a:rPr lang="en-US" sz="1200" b="1"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Complete the Collective Impact Proposal Worksheet </a:t>
            </a:r>
            <a:r>
              <a:rPr lang="en-US" sz="12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document the </a:t>
            </a:r>
            <a:r>
              <a:rPr lang="en-US" sz="1200" b="1" u="sng"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one</a:t>
            </a:r>
            <a:r>
              <a:rPr lang="en-US" sz="12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high-level issue analysis that you would like to focus on, based on your discussion (*share link to Google form with worksheet included*)</a:t>
            </a:r>
          </a:p>
          <a:p>
            <a:pPr marL="457200" indent="-457200">
              <a:lnSpc>
                <a:spcPct val="90000"/>
              </a:lnSpc>
              <a:buFont typeface="Arial" panose="020B0604020202020204" pitchFamily="34" charset="0"/>
              <a:buChar char="•"/>
            </a:pPr>
            <a:r>
              <a:rPr lang="en-US" sz="1200" b="1"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Submit</a:t>
            </a:r>
            <a:r>
              <a:rPr lang="en-US" sz="12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 instructor</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34</a:t>
            </a:fld>
            <a:endParaRPr lang="en-US"/>
          </a:p>
        </p:txBody>
      </p:sp>
    </p:spTree>
    <p:extLst>
      <p:ext uri="{BB962C8B-B14F-4D97-AF65-F5344CB8AC3E}">
        <p14:creationId xmlns:p14="http://schemas.microsoft.com/office/powerpoint/2010/main" val="260764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*Open Zoom whiteboard*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Name one reason why a collective impact approach can be used to tackle community-level issues. </a:t>
            </a:r>
          </a:p>
          <a:p>
            <a:pPr marL="171450" indent="-171450">
              <a:buFont typeface="Arial" panose="020B0604020202020204" pitchFamily="34" charset="0"/>
              <a:buChar char="•"/>
            </a:pPr>
            <a:r>
              <a:rPr lang="en-US" dirty="0"/>
              <a:t>Directions: Click on the menu at left on the Whiteboard to create a "sticky note" and add your reason.</a:t>
            </a:r>
          </a:p>
          <a:p>
            <a:pPr marL="171450" indent="-171450">
              <a:buFont typeface="Arial" panose="020B0604020202020204" pitchFamily="34" charset="0"/>
              <a:buChar char="•"/>
            </a:pPr>
            <a:r>
              <a:rPr lang="en-US" dirty="0"/>
              <a:t>Read some student posts (3-5)</a:t>
            </a:r>
          </a:p>
          <a:p>
            <a:pPr marL="171450" indent="-171450">
              <a:buFont typeface="Arial" panose="020B0604020202020204" pitchFamily="34" charset="0"/>
              <a:buChar char="•"/>
            </a:pPr>
            <a:r>
              <a:rPr lang="en-US" dirty="0"/>
              <a:t>Highlight themes that emerge</a:t>
            </a:r>
          </a:p>
        </p:txBody>
      </p:sp>
      <p:sp>
        <p:nvSpPr>
          <p:cNvPr id="4" name="Slide Number Placeholder 3"/>
          <p:cNvSpPr>
            <a:spLocks noGrp="1"/>
          </p:cNvSpPr>
          <p:nvPr>
            <p:ph type="sldNum" sz="quarter" idx="5"/>
          </p:nvPr>
        </p:nvSpPr>
        <p:spPr/>
        <p:txBody>
          <a:bodyPr/>
          <a:lstStyle/>
          <a:p>
            <a:fld id="{9AD610B1-F1C6-44C5-B3B8-B89C650AF743}" type="slidenum">
              <a:rPr lang="en-US" smtClean="0"/>
              <a:t>4</a:t>
            </a:fld>
            <a:endParaRPr lang="en-US"/>
          </a:p>
        </p:txBody>
      </p:sp>
    </p:spTree>
    <p:extLst>
      <p:ext uri="{BB962C8B-B14F-4D97-AF65-F5344CB8AC3E}">
        <p14:creationId xmlns:p14="http://schemas.microsoft.com/office/powerpoint/2010/main" val="2141257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Address reasons collective impact might be used </a:t>
            </a:r>
          </a:p>
          <a:p>
            <a:pPr marL="171450" indent="-171450">
              <a:buFont typeface="Arial" panose="020B0604020202020204" pitchFamily="34" charset="0"/>
              <a:buChar char="•"/>
            </a:pPr>
            <a:r>
              <a:rPr lang="en-US" dirty="0"/>
              <a:t>Example – program may help individual in one aspect of functioning but not others </a:t>
            </a:r>
          </a:p>
        </p:txBody>
      </p:sp>
      <p:sp>
        <p:nvSpPr>
          <p:cNvPr id="4" name="Slide Number Placeholder 3"/>
          <p:cNvSpPr>
            <a:spLocks noGrp="1"/>
          </p:cNvSpPr>
          <p:nvPr>
            <p:ph type="sldNum" sz="quarter" idx="5"/>
          </p:nvPr>
        </p:nvSpPr>
        <p:spPr/>
        <p:txBody>
          <a:bodyPr/>
          <a:lstStyle/>
          <a:p>
            <a:fld id="{9AD610B1-F1C6-44C5-B3B8-B89C650AF743}" type="slidenum">
              <a:rPr lang="en-US" smtClean="0"/>
              <a:t>5</a:t>
            </a:fld>
            <a:endParaRPr lang="en-US"/>
          </a:p>
        </p:txBody>
      </p:sp>
    </p:spTree>
    <p:extLst>
      <p:ext uri="{BB962C8B-B14F-4D97-AF65-F5344CB8AC3E}">
        <p14:creationId xmlns:p14="http://schemas.microsoft.com/office/powerpoint/2010/main" val="2272990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Address reasons collective impact might be used </a:t>
            </a:r>
          </a:p>
          <a:p>
            <a:pPr marL="171450" indent="-171450">
              <a:buFont typeface="Arial" panose="020B0604020202020204" pitchFamily="34" charset="0"/>
              <a:buChar char="•"/>
            </a:pPr>
            <a:r>
              <a:rPr lang="en-US" dirty="0"/>
              <a:t>Example – fragmentation among organizations working in issue area may address needs inefficiently and ineffectively </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6</a:t>
            </a:fld>
            <a:endParaRPr lang="en-US"/>
          </a:p>
        </p:txBody>
      </p:sp>
    </p:spTree>
    <p:extLst>
      <p:ext uri="{BB962C8B-B14F-4D97-AF65-F5344CB8AC3E}">
        <p14:creationId xmlns:p14="http://schemas.microsoft.com/office/powerpoint/2010/main" val="249680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iceberg model</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7</a:t>
            </a:fld>
            <a:endParaRPr lang="en-US"/>
          </a:p>
        </p:txBody>
      </p:sp>
    </p:spTree>
    <p:extLst>
      <p:ext uri="{BB962C8B-B14F-4D97-AF65-F5344CB8AC3E}">
        <p14:creationId xmlns:p14="http://schemas.microsoft.com/office/powerpoint/2010/main" val="2664890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iceberg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Focus on event or issue above the waterline, traditionally</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8</a:t>
            </a:fld>
            <a:endParaRPr lang="en-US"/>
          </a:p>
        </p:txBody>
      </p:sp>
    </p:spTree>
    <p:extLst>
      <p:ext uri="{BB962C8B-B14F-4D97-AF65-F5344CB8AC3E}">
        <p14:creationId xmlns:p14="http://schemas.microsoft.com/office/powerpoint/2010/main" val="376202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iceberg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Focus on system – patterns that occur beyond a siloed view of issue above the waterline; structure that produces this pattern; and the social aspect of values, beliefs and assumptions people make that uphold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Example of values, assumptions, and beliefs – scarcity versus abundance worldview</a:t>
            </a:r>
          </a:p>
          <a:p>
            <a:endParaRPr lang="en-US" dirty="0"/>
          </a:p>
        </p:txBody>
      </p:sp>
      <p:sp>
        <p:nvSpPr>
          <p:cNvPr id="4" name="Slide Number Placeholder 3"/>
          <p:cNvSpPr>
            <a:spLocks noGrp="1"/>
          </p:cNvSpPr>
          <p:nvPr>
            <p:ph type="sldNum" sz="quarter" idx="5"/>
          </p:nvPr>
        </p:nvSpPr>
        <p:spPr/>
        <p:txBody>
          <a:bodyPr/>
          <a:lstStyle/>
          <a:p>
            <a:fld id="{9AD610B1-F1C6-44C5-B3B8-B89C650AF743}" type="slidenum">
              <a:rPr lang="en-US" smtClean="0"/>
              <a:t>9</a:t>
            </a:fld>
            <a:endParaRPr lang="en-US"/>
          </a:p>
        </p:txBody>
      </p:sp>
    </p:spTree>
    <p:extLst>
      <p:ext uri="{BB962C8B-B14F-4D97-AF65-F5344CB8AC3E}">
        <p14:creationId xmlns:p14="http://schemas.microsoft.com/office/powerpoint/2010/main" val="3474751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D291B17-9318-49DB-B28B-6E5994AE9581}" type="datetime1">
              <a:rPr lang="en-US" smtClean="0"/>
              <a:t>6/25/2023</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273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6/25/2023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71943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364201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234236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78189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291B17-9318-49DB-B28B-6E5994AE9581}" type="datetime1">
              <a:rPr lang="en-US" smtClean="0"/>
              <a:t>6/25/2023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69256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291B17-9318-49DB-B28B-6E5994AE9581}" type="datetime1">
              <a:rPr lang="en-US" smtClean="0"/>
              <a:t>6/25/2023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044323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1447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028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6/25/2023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3056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6/25/2023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5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259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03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137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773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6/25/2023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5516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6/25/2023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7436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D291B17-9318-49DB-B28B-6E5994AE9581}" type="datetime1">
              <a:rPr lang="en-US" smtClean="0"/>
              <a:t>6/25/2023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25794171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youtu.be/trOmgotzQZQ"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eg"/><Relationship Id="rId7" Type="http://schemas.openxmlformats.org/officeDocument/2006/relationships/diagramColors" Target="../diagrams/colors1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eg"/><Relationship Id="rId7" Type="http://schemas.openxmlformats.org/officeDocument/2006/relationships/diagramColors" Target="../diagrams/colors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jpeg"/><Relationship Id="rId7" Type="http://schemas.openxmlformats.org/officeDocument/2006/relationships/diagramColors" Target="../diagrams/colors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jpeg"/><Relationship Id="rId7" Type="http://schemas.openxmlformats.org/officeDocument/2006/relationships/diagramColors" Target="../diagrams/colors1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jpeg"/><Relationship Id="rId7" Type="http://schemas.openxmlformats.org/officeDocument/2006/relationships/diagramColors" Target="../diagrams/colors1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A6FB5AA5-9C23-0919-927E-02BC246CE186}"/>
              </a:ext>
            </a:extLst>
          </p:cNvPr>
          <p:cNvPicPr>
            <a:picLocks noChangeAspect="1"/>
          </p:cNvPicPr>
          <p:nvPr/>
        </p:nvPicPr>
        <p:blipFill rotWithShape="1">
          <a:blip r:embed="rId3">
            <a:alphaModFix amt="20000"/>
          </a:blip>
          <a:srcRect r="-1" b="9767"/>
          <a:stretch/>
        </p:blipFill>
        <p:spPr>
          <a:xfrm>
            <a:off x="474133" y="474133"/>
            <a:ext cx="11243734" cy="5909733"/>
          </a:xfrm>
          <a:prstGeom prst="rect">
            <a:avLst/>
          </a:prstGeom>
        </p:spPr>
      </p:pic>
      <p:sp>
        <p:nvSpPr>
          <p:cNvPr id="2" name="Title 1">
            <a:extLst>
              <a:ext uri="{FF2B5EF4-FFF2-40B4-BE49-F238E27FC236}">
                <a16:creationId xmlns:a16="http://schemas.microsoft.com/office/drawing/2014/main" id="{D76419C0-4A76-2E70-AF93-C2D291F1FF9F}"/>
              </a:ext>
            </a:extLst>
          </p:cNvPr>
          <p:cNvSpPr>
            <a:spLocks noGrp="1"/>
          </p:cNvSpPr>
          <p:nvPr>
            <p:ph type="ctrTitle"/>
          </p:nvPr>
        </p:nvSpPr>
        <p:spPr>
          <a:xfrm>
            <a:off x="1154953" y="1510832"/>
            <a:ext cx="8827245" cy="2677648"/>
          </a:xfrm>
        </p:spPr>
        <p:txBody>
          <a:bodyPr>
            <a:normAutofit/>
          </a:bodyPr>
          <a:lstStyle/>
          <a:p>
            <a:r>
              <a:rPr lang="en-US" sz="5400" dirty="0">
                <a:solidFill>
                  <a:srgbClr val="FFFFFF"/>
                </a:solidFill>
              </a:rPr>
              <a:t>Fundamentals of </a:t>
            </a:r>
            <a:r>
              <a:rPr lang="en-US" b="1" dirty="0">
                <a:solidFill>
                  <a:srgbClr val="FFFFFF"/>
                </a:solidFill>
              </a:rPr>
              <a:t>Collective Impact</a:t>
            </a:r>
            <a:endParaRPr lang="en-US" dirty="0">
              <a:solidFill>
                <a:srgbClr val="FFFFFF"/>
              </a:solidFill>
            </a:endParaRPr>
          </a:p>
        </p:txBody>
      </p:sp>
      <p:sp>
        <p:nvSpPr>
          <p:cNvPr id="5" name="Rectangle 4">
            <a:extLst>
              <a:ext uri="{FF2B5EF4-FFF2-40B4-BE49-F238E27FC236}">
                <a16:creationId xmlns:a16="http://schemas.microsoft.com/office/drawing/2014/main" id="{471E9063-E6CC-373A-A965-809A6837F167}"/>
              </a:ext>
            </a:extLst>
          </p:cNvPr>
          <p:cNvSpPr/>
          <p:nvPr/>
        </p:nvSpPr>
        <p:spPr>
          <a:xfrm>
            <a:off x="197224" y="4777380"/>
            <a:ext cx="9386046" cy="1094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02F2B2BA-444C-9E81-9270-1C3AB3E6E792}"/>
              </a:ext>
            </a:extLst>
          </p:cNvPr>
          <p:cNvSpPr>
            <a:spLocks noGrp="1"/>
          </p:cNvSpPr>
          <p:nvPr>
            <p:ph type="subTitle" idx="1"/>
          </p:nvPr>
        </p:nvSpPr>
        <p:spPr>
          <a:xfrm>
            <a:off x="1154954" y="4933546"/>
            <a:ext cx="8827245" cy="861420"/>
          </a:xfrm>
        </p:spPr>
        <p:txBody>
          <a:bodyPr>
            <a:normAutofit fontScale="70000" lnSpcReduction="20000"/>
          </a:bodyPr>
          <a:lstStyle/>
          <a:p>
            <a:r>
              <a:rPr lang="en-US" sz="2300" b="1" cap="none" dirty="0">
                <a:solidFill>
                  <a:srgbClr val="FFFFFF"/>
                </a:solidFill>
              </a:rPr>
              <a:t>Alison Kraus, MSW</a:t>
            </a:r>
          </a:p>
          <a:p>
            <a:r>
              <a:rPr lang="en-US" cap="none" dirty="0">
                <a:solidFill>
                  <a:srgbClr val="FFFFFF"/>
                </a:solidFill>
              </a:rPr>
              <a:t>Presentation For CPH 705: Public Health Teaching And Training</a:t>
            </a:r>
          </a:p>
          <a:p>
            <a:r>
              <a:rPr lang="en-US" cap="none" dirty="0">
                <a:solidFill>
                  <a:srgbClr val="FFFFFF"/>
                </a:solidFill>
              </a:rPr>
              <a:t>Synchronous Online Classroom Setting</a:t>
            </a:r>
          </a:p>
        </p:txBody>
      </p:sp>
    </p:spTree>
    <p:extLst>
      <p:ext uri="{BB962C8B-B14F-4D97-AF65-F5344CB8AC3E}">
        <p14:creationId xmlns:p14="http://schemas.microsoft.com/office/powerpoint/2010/main" val="2292253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1154954" y="973668"/>
            <a:ext cx="8761413" cy="706964"/>
          </a:xfrm>
        </p:spPr>
        <p:txBody>
          <a:bodyPr>
            <a:normAutofit/>
          </a:bodyPr>
          <a:lstStyle/>
          <a:p>
            <a:r>
              <a:rPr lang="en-US" b="1" dirty="0">
                <a:solidFill>
                  <a:srgbClr val="EBEBEB"/>
                </a:solidFill>
              </a:rPr>
              <a:t>5 Conditions</a:t>
            </a:r>
          </a:p>
        </p:txBody>
      </p:sp>
      <p:graphicFrame>
        <p:nvGraphicFramePr>
          <p:cNvPr id="18" name="Content Placeholder 2">
            <a:extLst>
              <a:ext uri="{FF2B5EF4-FFF2-40B4-BE49-F238E27FC236}">
                <a16:creationId xmlns:a16="http://schemas.microsoft.com/office/drawing/2014/main" id="{2406FF8A-69D7-6B71-F00C-88E9926D4B06}"/>
              </a:ext>
            </a:extLst>
          </p:cNvPr>
          <p:cNvGraphicFramePr>
            <a:graphicFrameLocks noGrp="1"/>
          </p:cNvGraphicFramePr>
          <p:nvPr>
            <p:ph idx="1"/>
            <p:extLst>
              <p:ext uri="{D42A27DB-BD31-4B8C-83A1-F6EECF244321}">
                <p14:modId xmlns:p14="http://schemas.microsoft.com/office/powerpoint/2010/main" val="4154209949"/>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9685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13">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15">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1154955" y="973667"/>
            <a:ext cx="2942210" cy="4833745"/>
          </a:xfrm>
        </p:spPr>
        <p:txBody>
          <a:bodyPr vert="horz" lIns="91440" tIns="45720" rIns="91440" bIns="45720" rtlCol="0">
            <a:normAutofit/>
          </a:bodyPr>
          <a:lstStyle/>
          <a:p>
            <a:pPr algn="ctr"/>
            <a:r>
              <a:rPr lang="en-US" b="1" dirty="0">
                <a:solidFill>
                  <a:srgbClr val="EBEBEB"/>
                </a:solidFill>
              </a:rPr>
              <a:t>5 Conditions</a:t>
            </a:r>
          </a:p>
        </p:txBody>
      </p:sp>
      <p:sp>
        <p:nvSpPr>
          <p:cNvPr id="26" name="Rectangle 25">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A715A9EE-EAC5-4CF9-8976-1C18FEAF3A7E}"/>
              </a:ext>
            </a:extLst>
          </p:cNvPr>
          <p:cNvSpPr txBox="1"/>
          <p:nvPr/>
        </p:nvSpPr>
        <p:spPr>
          <a:xfrm>
            <a:off x="5443362" y="820604"/>
            <a:ext cx="5680250" cy="537070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2"/>
                </a:solidFill>
                <a:effectLst/>
                <a:uLnTx/>
                <a:uFillTx/>
                <a:latin typeface="Century Gothic" panose="020B0502020202020204"/>
                <a:ea typeface="+mn-ea"/>
                <a:cs typeface="+mn-cs"/>
              </a:rPr>
              <a:t>Zoom Poll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ACD433"/>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ACD433"/>
                </a:solidFill>
                <a:effectLst/>
                <a:uLnTx/>
                <a:uFillTx/>
                <a:latin typeface="Century Gothic" panose="020B0502020202020204"/>
                <a:ea typeface="+mn-ea"/>
                <a:cs typeface="+mn-cs"/>
              </a:rPr>
              <a:t>Select the option that is </a:t>
            </a:r>
            <a:r>
              <a:rPr kumimoji="0" lang="en-US" sz="3200" b="1" i="0" u="sng" strike="noStrike" kern="1200" cap="none" spc="0" normalizeH="0" baseline="0" noProof="0" dirty="0">
                <a:ln>
                  <a:noFill/>
                </a:ln>
                <a:solidFill>
                  <a:srgbClr val="ACD433"/>
                </a:solidFill>
                <a:effectLst/>
                <a:uLnTx/>
                <a:uFillTx/>
                <a:latin typeface="Century Gothic" panose="020B0502020202020204"/>
                <a:ea typeface="+mn-ea"/>
                <a:cs typeface="+mn-cs"/>
              </a:rPr>
              <a:t>not</a:t>
            </a:r>
            <a:r>
              <a:rPr kumimoji="0" lang="en-US" sz="3200" b="1" i="0" u="none" strike="noStrike" kern="1200" cap="none" spc="0" normalizeH="0" baseline="0" noProof="0" dirty="0">
                <a:ln>
                  <a:noFill/>
                </a:ln>
                <a:solidFill>
                  <a:srgbClr val="ACD433"/>
                </a:solidFill>
                <a:effectLst/>
                <a:uLnTx/>
                <a:uFillTx/>
                <a:latin typeface="Century Gothic" panose="020B0502020202020204"/>
                <a:ea typeface="+mn-ea"/>
                <a:cs typeface="+mn-cs"/>
              </a:rPr>
              <a:t> one of the five conditions of collective impact: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ACD433"/>
              </a:solidFill>
              <a:effectLst/>
              <a:uLnTx/>
              <a:uFillTx/>
              <a:latin typeface="Century Gothic" panose="020B0502020202020204"/>
              <a:ea typeface="+mn-ea"/>
              <a:cs typeface="+mn-cs"/>
            </a:endParaRPr>
          </a:p>
          <a:p>
            <a:pPr marL="971550" lvl="1" indent="-514350">
              <a:buFont typeface="+mj-lt"/>
              <a:buAutoNum type="alphaUcPeriod"/>
              <a:defRPr/>
            </a:pPr>
            <a:r>
              <a:rPr lang="en-US" sz="2800" dirty="0">
                <a:solidFill>
                  <a:srgbClr val="ACD433"/>
                </a:solidFill>
                <a:latin typeface="Century Gothic" panose="020B0502020202020204"/>
              </a:rPr>
              <a:t>Shared Measurement</a:t>
            </a:r>
          </a:p>
          <a:p>
            <a:pPr marL="971550" lvl="1" indent="-514350">
              <a:buFont typeface="+mj-lt"/>
              <a:buAutoNum type="alphaUcPeriod"/>
              <a:defRPr/>
            </a:pPr>
            <a:r>
              <a:rPr lang="en-US" sz="2800" dirty="0">
                <a:solidFill>
                  <a:srgbClr val="ACD433"/>
                </a:solidFill>
                <a:latin typeface="Century Gothic" panose="020B0502020202020204"/>
              </a:rPr>
              <a:t>Common Agenda</a:t>
            </a:r>
          </a:p>
          <a:p>
            <a:pPr marL="971550" lvl="1" indent="-514350">
              <a:buFont typeface="+mj-lt"/>
              <a:buAutoNum type="alphaUcPeriod"/>
            </a:pPr>
            <a:r>
              <a:rPr lang="en-US" sz="2800" dirty="0">
                <a:solidFill>
                  <a:srgbClr val="ACD433"/>
                </a:solidFill>
                <a:latin typeface="Century Gothic" panose="020B0502020202020204"/>
              </a:rPr>
              <a:t>Independent Activities</a:t>
            </a:r>
          </a:p>
          <a:p>
            <a:pPr marL="971550" lvl="1" indent="-514350">
              <a:buFont typeface="+mj-lt"/>
              <a:buAutoNum type="alphaUcPeriod"/>
            </a:pPr>
            <a:r>
              <a:rPr lang="en-US" sz="2800" dirty="0">
                <a:solidFill>
                  <a:srgbClr val="ACD433"/>
                </a:solidFill>
                <a:latin typeface="Century Gothic" panose="020B0502020202020204"/>
              </a:rPr>
              <a:t>Continuous Communication</a:t>
            </a:r>
          </a:p>
          <a:p>
            <a:pPr marL="971550" lvl="1" indent="-514350">
              <a:buFont typeface="+mj-lt"/>
              <a:buAutoNum type="alphaUcPeriod"/>
            </a:pPr>
            <a:r>
              <a:rPr lang="en-US" sz="2800" dirty="0">
                <a:solidFill>
                  <a:srgbClr val="ACD433"/>
                </a:solidFill>
                <a:latin typeface="Century Gothic" panose="020B0502020202020204"/>
              </a:rPr>
              <a:t>Backbone Support</a:t>
            </a:r>
            <a:endParaRPr kumimoji="0" lang="en-US" sz="3200" i="0" u="none" strike="noStrike" kern="1200" cap="none" spc="0" normalizeH="0" baseline="0" noProof="0" dirty="0">
              <a:ln>
                <a:noFill/>
              </a:ln>
              <a:solidFill>
                <a:srgbClr val="ACD4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15002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87" name="Group 86">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88" name="Rectangle 87">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91" name="Straight Connector 90">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AF71C9B-0961-2B52-6BFA-9FFFED2A82EF}"/>
              </a:ext>
            </a:extLst>
          </p:cNvPr>
          <p:cNvSpPr txBox="1"/>
          <p:nvPr/>
        </p:nvSpPr>
        <p:spPr>
          <a:xfrm>
            <a:off x="5111354" y="1770764"/>
            <a:ext cx="5184560" cy="2554545"/>
          </a:xfrm>
          <a:prstGeom prst="rect">
            <a:avLst/>
          </a:prstGeom>
          <a:noFill/>
        </p:spPr>
        <p:txBody>
          <a:bodyPr wrap="square">
            <a:spAutoFit/>
          </a:bodyPr>
          <a:lstStyle/>
          <a:p>
            <a:pPr lvl="1"/>
            <a:r>
              <a:rPr lang="en-US" sz="2000" b="1" dirty="0">
                <a:solidFill>
                  <a:schemeClr val="tx1"/>
                </a:solidFill>
              </a:rPr>
              <a:t>Strategies:</a:t>
            </a:r>
          </a:p>
          <a:p>
            <a:pPr lvl="1"/>
            <a:endParaRPr lang="en-US" sz="2000" dirty="0">
              <a:solidFill>
                <a:schemeClr val="tx1"/>
              </a:solidFill>
            </a:endParaRPr>
          </a:p>
          <a:p>
            <a:pPr marL="742950" lvl="1" indent="-285750">
              <a:buClr>
                <a:schemeClr val="accent1"/>
              </a:buClr>
              <a:buSzPct val="105000"/>
              <a:buFont typeface="Arial" panose="020B0604020202020204" pitchFamily="34" charset="0"/>
              <a:buChar char="•"/>
            </a:pPr>
            <a:r>
              <a:rPr lang="en-US" sz="2000" dirty="0">
                <a:solidFill>
                  <a:schemeClr val="tx1"/>
                </a:solidFill>
              </a:rPr>
              <a:t>Collectively scope and </a:t>
            </a:r>
            <a:r>
              <a:rPr lang="en-US" sz="2000" b="1" dirty="0">
                <a:solidFill>
                  <a:schemeClr val="tx1"/>
                </a:solidFill>
              </a:rPr>
              <a:t>define the issue</a:t>
            </a:r>
          </a:p>
          <a:p>
            <a:pPr lvl="1">
              <a:buClr>
                <a:schemeClr val="accent1"/>
              </a:buClr>
              <a:buSzPct val="105000"/>
            </a:pPr>
            <a:endParaRPr lang="en-US" sz="2000" dirty="0">
              <a:solidFill>
                <a:schemeClr val="tx1"/>
              </a:solidFill>
            </a:endParaRPr>
          </a:p>
          <a:p>
            <a:pPr marL="742950" lvl="1" indent="-285750">
              <a:buClr>
                <a:schemeClr val="accent1"/>
              </a:buClr>
              <a:buSzPct val="105000"/>
              <a:buFont typeface="Arial" panose="020B0604020202020204" pitchFamily="34" charset="0"/>
              <a:buChar char="•"/>
            </a:pPr>
            <a:r>
              <a:rPr lang="en-US" sz="2000" dirty="0">
                <a:solidFill>
                  <a:schemeClr val="tx1"/>
                </a:solidFill>
              </a:rPr>
              <a:t>Create </a:t>
            </a:r>
            <a:r>
              <a:rPr lang="en-US" sz="2000" b="1" dirty="0">
                <a:solidFill>
                  <a:schemeClr val="tx1"/>
                </a:solidFill>
              </a:rPr>
              <a:t>a shared vision </a:t>
            </a:r>
            <a:r>
              <a:rPr lang="en-US" sz="2000" dirty="0">
                <a:solidFill>
                  <a:schemeClr val="tx1"/>
                </a:solidFill>
              </a:rPr>
              <a:t>and</a:t>
            </a:r>
            <a:r>
              <a:rPr lang="en-US" sz="2000" b="1" dirty="0">
                <a:solidFill>
                  <a:schemeClr val="tx1"/>
                </a:solidFill>
              </a:rPr>
              <a:t> theory of change</a:t>
            </a:r>
            <a:r>
              <a:rPr lang="en-US" sz="2000" dirty="0">
                <a:solidFill>
                  <a:schemeClr val="tx1"/>
                </a:solidFill>
              </a:rPr>
              <a:t> in an affirmed, collaborative approach</a:t>
            </a:r>
          </a:p>
        </p:txBody>
      </p:sp>
      <p:graphicFrame>
        <p:nvGraphicFramePr>
          <p:cNvPr id="10" name="Content Placeholder 2">
            <a:extLst>
              <a:ext uri="{FF2B5EF4-FFF2-40B4-BE49-F238E27FC236}">
                <a16:creationId xmlns:a16="http://schemas.microsoft.com/office/drawing/2014/main" id="{A6D686BC-22D8-18BB-F392-4DDDEA04200A}"/>
              </a:ext>
            </a:extLst>
          </p:cNvPr>
          <p:cNvGraphicFramePr>
            <a:graphicFrameLocks noGrp="1"/>
          </p:cNvGraphicFramePr>
          <p:nvPr>
            <p:ph idx="1"/>
            <p:extLst>
              <p:ext uri="{D42A27DB-BD31-4B8C-83A1-F6EECF244321}">
                <p14:modId xmlns:p14="http://schemas.microsoft.com/office/powerpoint/2010/main" val="1167934402"/>
              </p:ext>
            </p:extLst>
          </p:nvPr>
        </p:nvGraphicFramePr>
        <p:xfrm>
          <a:off x="-597798" y="1930986"/>
          <a:ext cx="6601434" cy="3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rrow: Bent-Up 10">
            <a:extLst>
              <a:ext uri="{FF2B5EF4-FFF2-40B4-BE49-F238E27FC236}">
                <a16:creationId xmlns:a16="http://schemas.microsoft.com/office/drawing/2014/main" id="{2A327A24-1CBF-63E0-0DA4-2391B07AE1E7}"/>
              </a:ext>
            </a:extLst>
          </p:cNvPr>
          <p:cNvSpPr/>
          <p:nvPr/>
        </p:nvSpPr>
        <p:spPr>
          <a:xfrm rot="5400000">
            <a:off x="3645792" y="4420114"/>
            <a:ext cx="1097808" cy="183331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0638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87" name="Group 86">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88" name="Rectangle 87">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91" name="Straight Connector 90">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AF71C9B-0961-2B52-6BFA-9FFFED2A82EF}"/>
              </a:ext>
            </a:extLst>
          </p:cNvPr>
          <p:cNvSpPr txBox="1"/>
          <p:nvPr/>
        </p:nvSpPr>
        <p:spPr>
          <a:xfrm>
            <a:off x="5111354" y="1794368"/>
            <a:ext cx="5427549" cy="2862322"/>
          </a:xfrm>
          <a:prstGeom prst="rect">
            <a:avLst/>
          </a:prstGeom>
          <a:noFill/>
        </p:spPr>
        <p:txBody>
          <a:bodyPr wrap="square">
            <a:spAutoFit/>
          </a:bodyPr>
          <a:lstStyle/>
          <a:p>
            <a:pPr lvl="1"/>
            <a:r>
              <a:rPr lang="en-US" sz="2000" b="1" dirty="0">
                <a:solidFill>
                  <a:schemeClr val="tx1"/>
                </a:solidFill>
              </a:rPr>
              <a:t>Strategies:</a:t>
            </a:r>
          </a:p>
          <a:p>
            <a:pPr lvl="1"/>
            <a:endParaRPr lang="en-US" sz="2000" dirty="0">
              <a:solidFill>
                <a:schemeClr val="tx1"/>
              </a:solidFill>
            </a:endParaRPr>
          </a:p>
          <a:p>
            <a:pPr marL="742950" lvl="1" indent="-285750">
              <a:buClr>
                <a:schemeClr val="accent1"/>
              </a:buClr>
              <a:buSzPct val="105000"/>
              <a:buFont typeface="Arial" panose="020B0604020202020204" pitchFamily="34" charset="0"/>
              <a:buChar char="•"/>
            </a:pPr>
            <a:r>
              <a:rPr lang="en-US" sz="2000" dirty="0">
                <a:solidFill>
                  <a:schemeClr val="tx1"/>
                </a:solidFill>
              </a:rPr>
              <a:t>Determine </a:t>
            </a:r>
            <a:r>
              <a:rPr lang="en-US" sz="2000" b="1" dirty="0">
                <a:solidFill>
                  <a:schemeClr val="tx1"/>
                </a:solidFill>
              </a:rPr>
              <a:t>shared key metrics </a:t>
            </a:r>
            <a:r>
              <a:rPr lang="en-US" sz="2000" dirty="0">
                <a:solidFill>
                  <a:schemeClr val="tx1"/>
                </a:solidFill>
              </a:rPr>
              <a:t>across partners for monitoring, learning, and accountability</a:t>
            </a:r>
          </a:p>
          <a:p>
            <a:pPr marL="742950" lvl="1" indent="-285750">
              <a:buClr>
                <a:schemeClr val="accent1"/>
              </a:buClr>
              <a:buSzPct val="105000"/>
              <a:buFont typeface="Arial" panose="020B0604020202020204" pitchFamily="34" charset="0"/>
              <a:buChar char="•"/>
            </a:pPr>
            <a:endParaRPr lang="en-US" sz="2000" dirty="0">
              <a:solidFill>
                <a:schemeClr val="tx1"/>
              </a:solidFill>
            </a:endParaRPr>
          </a:p>
          <a:p>
            <a:pPr marL="742950" lvl="1" indent="-285750">
              <a:buClr>
                <a:schemeClr val="accent1"/>
              </a:buClr>
              <a:buSzPct val="105000"/>
              <a:buFont typeface="Arial" panose="020B0604020202020204" pitchFamily="34" charset="0"/>
              <a:buChar char="•"/>
            </a:pPr>
            <a:r>
              <a:rPr lang="en-US" sz="2000" dirty="0">
                <a:solidFill>
                  <a:schemeClr val="tx1"/>
                </a:solidFill>
              </a:rPr>
              <a:t>Create </a:t>
            </a:r>
            <a:r>
              <a:rPr lang="en-US" sz="2000" b="1" dirty="0">
                <a:solidFill>
                  <a:schemeClr val="tx1"/>
                </a:solidFill>
              </a:rPr>
              <a:t>formal agreement </a:t>
            </a:r>
            <a:r>
              <a:rPr lang="en-US" sz="2000" dirty="0">
                <a:solidFill>
                  <a:schemeClr val="tx1"/>
                </a:solidFill>
              </a:rPr>
              <a:t>on shared measurement and reporting, goals, and accountability structures</a:t>
            </a:r>
          </a:p>
        </p:txBody>
      </p:sp>
      <p:graphicFrame>
        <p:nvGraphicFramePr>
          <p:cNvPr id="2" name="Content Placeholder 2">
            <a:extLst>
              <a:ext uri="{FF2B5EF4-FFF2-40B4-BE49-F238E27FC236}">
                <a16:creationId xmlns:a16="http://schemas.microsoft.com/office/drawing/2014/main" id="{92A37F03-38D3-6269-CA56-0ABB4099DB01}"/>
              </a:ext>
            </a:extLst>
          </p:cNvPr>
          <p:cNvGraphicFramePr>
            <a:graphicFrameLocks/>
          </p:cNvGraphicFramePr>
          <p:nvPr>
            <p:extLst>
              <p:ext uri="{D42A27DB-BD31-4B8C-83A1-F6EECF244321}">
                <p14:modId xmlns:p14="http://schemas.microsoft.com/office/powerpoint/2010/main" val="897766231"/>
              </p:ext>
            </p:extLst>
          </p:nvPr>
        </p:nvGraphicFramePr>
        <p:xfrm>
          <a:off x="-2164650" y="1439051"/>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Bent-Up 5">
            <a:extLst>
              <a:ext uri="{FF2B5EF4-FFF2-40B4-BE49-F238E27FC236}">
                <a16:creationId xmlns:a16="http://schemas.microsoft.com/office/drawing/2014/main" id="{C5C7E288-A98F-A6DC-4363-3E7FC6730DBE}"/>
              </a:ext>
            </a:extLst>
          </p:cNvPr>
          <p:cNvSpPr/>
          <p:nvPr/>
        </p:nvSpPr>
        <p:spPr>
          <a:xfrm rot="5400000">
            <a:off x="3645792" y="4420114"/>
            <a:ext cx="1097808" cy="183331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854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87" name="Group 86">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88" name="Rectangle 87">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91" name="Straight Connector 90">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AF71C9B-0961-2B52-6BFA-9FFFED2A82EF}"/>
              </a:ext>
            </a:extLst>
          </p:cNvPr>
          <p:cNvSpPr txBox="1"/>
          <p:nvPr/>
        </p:nvSpPr>
        <p:spPr>
          <a:xfrm>
            <a:off x="5153422" y="1663190"/>
            <a:ext cx="5184560" cy="2862322"/>
          </a:xfrm>
          <a:prstGeom prst="rect">
            <a:avLst/>
          </a:prstGeom>
          <a:noFill/>
        </p:spPr>
        <p:txBody>
          <a:bodyPr wrap="square">
            <a:spAutoFit/>
          </a:bodyPr>
          <a:lstStyle/>
          <a:p>
            <a:pPr lvl="1"/>
            <a:r>
              <a:rPr lang="en-US" sz="2000" b="1" dirty="0">
                <a:solidFill>
                  <a:schemeClr val="tx1"/>
                </a:solidFill>
              </a:rPr>
              <a:t>Strategies:</a:t>
            </a:r>
          </a:p>
          <a:p>
            <a:pPr lvl="1"/>
            <a:endParaRPr lang="en-US" sz="2000" dirty="0">
              <a:solidFill>
                <a:schemeClr val="tx1"/>
              </a:solidFill>
            </a:endParaRPr>
          </a:p>
          <a:p>
            <a:pPr marL="742950" lvl="1" indent="-285750">
              <a:buClr>
                <a:schemeClr val="accent1"/>
              </a:buClr>
              <a:buSzPct val="105000"/>
              <a:buFont typeface="Arial" panose="020B0604020202020204" pitchFamily="34" charset="0"/>
              <a:buChar char="•"/>
            </a:pPr>
            <a:r>
              <a:rPr lang="en-US" sz="2000" dirty="0"/>
              <a:t>M</a:t>
            </a:r>
            <a:r>
              <a:rPr lang="en-US" sz="2000" dirty="0">
                <a:solidFill>
                  <a:schemeClr val="tx1"/>
                </a:solidFill>
              </a:rPr>
              <a:t>ap</a:t>
            </a:r>
            <a:r>
              <a:rPr lang="en-US" sz="2000" b="1" dirty="0">
                <a:solidFill>
                  <a:schemeClr val="tx1"/>
                </a:solidFill>
              </a:rPr>
              <a:t> </a:t>
            </a:r>
            <a:r>
              <a:rPr lang="en-US" sz="2000" dirty="0">
                <a:solidFill>
                  <a:schemeClr val="tx1"/>
                </a:solidFill>
              </a:rPr>
              <a:t>and </a:t>
            </a:r>
            <a:r>
              <a:rPr lang="en-US" sz="2000" b="1" dirty="0">
                <a:solidFill>
                  <a:schemeClr val="tx1"/>
                </a:solidFill>
              </a:rPr>
              <a:t>align</a:t>
            </a:r>
            <a:r>
              <a:rPr lang="en-US" sz="2000" dirty="0">
                <a:solidFill>
                  <a:schemeClr val="tx1"/>
                </a:solidFill>
              </a:rPr>
              <a:t> </a:t>
            </a:r>
            <a:r>
              <a:rPr lang="en-US" sz="2000" b="1" dirty="0">
                <a:solidFill>
                  <a:schemeClr val="tx1"/>
                </a:solidFill>
              </a:rPr>
              <a:t>participating organization</a:t>
            </a:r>
            <a:r>
              <a:rPr lang="en-US" sz="2000" b="1" dirty="0"/>
              <a:t>s</a:t>
            </a:r>
            <a:r>
              <a:rPr lang="en-US" sz="2000" dirty="0"/>
              <a:t>’</a:t>
            </a:r>
            <a:r>
              <a:rPr lang="en-US" sz="2000" dirty="0">
                <a:solidFill>
                  <a:schemeClr val="tx1"/>
                </a:solidFill>
              </a:rPr>
              <a:t> strategies and activities</a:t>
            </a:r>
          </a:p>
          <a:p>
            <a:pPr marL="742950" lvl="1" indent="-285750">
              <a:buClr>
                <a:schemeClr val="accent1"/>
              </a:buClr>
              <a:buSzPct val="105000"/>
              <a:buFont typeface="Arial" panose="020B0604020202020204" pitchFamily="34" charset="0"/>
              <a:buChar char="•"/>
            </a:pPr>
            <a:endParaRPr lang="en-US" sz="2000" dirty="0">
              <a:solidFill>
                <a:schemeClr val="tx1"/>
              </a:solidFill>
            </a:endParaRPr>
          </a:p>
          <a:p>
            <a:pPr marL="742950" lvl="1" indent="-285750">
              <a:buClr>
                <a:schemeClr val="accent1"/>
              </a:buClr>
              <a:buSzPct val="105000"/>
              <a:buFont typeface="Arial" panose="020B0604020202020204" pitchFamily="34" charset="0"/>
              <a:buChar char="•"/>
            </a:pPr>
            <a:r>
              <a:rPr lang="en-US" sz="2000" b="1" dirty="0"/>
              <a:t>G</a:t>
            </a:r>
            <a:r>
              <a:rPr lang="en-US" sz="2000" b="1" dirty="0">
                <a:solidFill>
                  <a:schemeClr val="tx1"/>
                </a:solidFill>
              </a:rPr>
              <a:t>enerate a collective action plan </a:t>
            </a:r>
            <a:r>
              <a:rPr lang="en-US" sz="2000" dirty="0">
                <a:solidFill>
                  <a:schemeClr val="tx1"/>
                </a:solidFill>
              </a:rPr>
              <a:t>that will enhance impact through alignment</a:t>
            </a:r>
          </a:p>
        </p:txBody>
      </p:sp>
      <p:graphicFrame>
        <p:nvGraphicFramePr>
          <p:cNvPr id="2" name="Content Placeholder 2">
            <a:extLst>
              <a:ext uri="{FF2B5EF4-FFF2-40B4-BE49-F238E27FC236}">
                <a16:creationId xmlns:a16="http://schemas.microsoft.com/office/drawing/2014/main" id="{92A37F03-38D3-6269-CA56-0ABB4099DB01}"/>
              </a:ext>
            </a:extLst>
          </p:cNvPr>
          <p:cNvGraphicFramePr>
            <a:graphicFrameLocks/>
          </p:cNvGraphicFramePr>
          <p:nvPr>
            <p:extLst>
              <p:ext uri="{D42A27DB-BD31-4B8C-83A1-F6EECF244321}">
                <p14:modId xmlns:p14="http://schemas.microsoft.com/office/powerpoint/2010/main" val="2992781015"/>
              </p:ext>
            </p:extLst>
          </p:nvPr>
        </p:nvGraphicFramePr>
        <p:xfrm>
          <a:off x="-2257014" y="1439051"/>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Bent-Up 5">
            <a:extLst>
              <a:ext uri="{FF2B5EF4-FFF2-40B4-BE49-F238E27FC236}">
                <a16:creationId xmlns:a16="http://schemas.microsoft.com/office/drawing/2014/main" id="{123A6060-1A9E-2BF4-F740-9E748CD58694}"/>
              </a:ext>
            </a:extLst>
          </p:cNvPr>
          <p:cNvSpPr/>
          <p:nvPr/>
        </p:nvSpPr>
        <p:spPr>
          <a:xfrm rot="5400000">
            <a:off x="3645792" y="4420114"/>
            <a:ext cx="1097808" cy="183331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515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87" name="Group 86">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88" name="Rectangle 87">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91" name="Straight Connector 90">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AF71C9B-0961-2B52-6BFA-9FFFED2A82EF}"/>
              </a:ext>
            </a:extLst>
          </p:cNvPr>
          <p:cNvSpPr txBox="1"/>
          <p:nvPr/>
        </p:nvSpPr>
        <p:spPr>
          <a:xfrm>
            <a:off x="5111354" y="1970967"/>
            <a:ext cx="5184555" cy="2431435"/>
          </a:xfrm>
          <a:prstGeom prst="rect">
            <a:avLst/>
          </a:prstGeom>
          <a:noFill/>
        </p:spPr>
        <p:txBody>
          <a:bodyPr wrap="square">
            <a:spAutoFit/>
          </a:bodyPr>
          <a:lstStyle/>
          <a:p>
            <a:pPr lvl="1"/>
            <a:r>
              <a:rPr lang="en-US" sz="2000" b="1" dirty="0">
                <a:solidFill>
                  <a:schemeClr val="tx1"/>
                </a:solidFill>
              </a:rPr>
              <a:t>Strategies:</a:t>
            </a:r>
          </a:p>
          <a:p>
            <a:pPr lvl="1"/>
            <a:endParaRPr lang="en-US" sz="2000" dirty="0">
              <a:solidFill>
                <a:schemeClr val="tx1"/>
              </a:solidFill>
            </a:endParaRPr>
          </a:p>
          <a:p>
            <a:pPr marL="742950" lvl="1" indent="-285750">
              <a:buClr>
                <a:schemeClr val="accent1"/>
              </a:buClr>
              <a:buSzPct val="105000"/>
              <a:buFont typeface="Arial" panose="020B0604020202020204" pitchFamily="34" charset="0"/>
              <a:buChar char="•"/>
            </a:pPr>
            <a:r>
              <a:rPr lang="en-US" sz="2000" dirty="0">
                <a:solidFill>
                  <a:schemeClr val="tx1"/>
                </a:solidFill>
              </a:rPr>
              <a:t>Build </a:t>
            </a:r>
            <a:r>
              <a:rPr lang="en-US" sz="2000" b="1" dirty="0">
                <a:solidFill>
                  <a:schemeClr val="tx1"/>
                </a:solidFill>
              </a:rPr>
              <a:t>frequent and structured communication opportunities </a:t>
            </a:r>
            <a:r>
              <a:rPr lang="en-US" sz="2000" dirty="0">
                <a:solidFill>
                  <a:schemeClr val="tx1"/>
                </a:solidFill>
              </a:rPr>
              <a:t>to:</a:t>
            </a:r>
          </a:p>
          <a:p>
            <a:pPr marL="742950" lvl="1" indent="-285750">
              <a:buClr>
                <a:schemeClr val="accent1"/>
              </a:buClr>
              <a:buSzPct val="105000"/>
              <a:buFont typeface="Arial" panose="020B0604020202020204" pitchFamily="34" charset="0"/>
              <a:buChar char="•"/>
            </a:pPr>
            <a:endParaRPr lang="en-US" sz="1200" dirty="0">
              <a:solidFill>
                <a:schemeClr val="tx1"/>
              </a:solidFill>
            </a:endParaRPr>
          </a:p>
          <a:p>
            <a:pPr marL="1257300" lvl="2" indent="-342900">
              <a:buClr>
                <a:schemeClr val="accent1"/>
              </a:buClr>
              <a:buSzPct val="105000"/>
              <a:buFont typeface="Courier New" panose="02070309020205020404" pitchFamily="49" charset="0"/>
              <a:buChar char="o"/>
            </a:pPr>
            <a:r>
              <a:rPr lang="en-US" sz="2000" dirty="0">
                <a:solidFill>
                  <a:schemeClr val="tx1"/>
                </a:solidFill>
              </a:rPr>
              <a:t>reinforce common agenda</a:t>
            </a:r>
          </a:p>
          <a:p>
            <a:pPr marL="1257300" lvl="2" indent="-342900">
              <a:buClr>
                <a:schemeClr val="accent1"/>
              </a:buClr>
              <a:buSzPct val="105000"/>
              <a:buFont typeface="Courier New" panose="02070309020205020404" pitchFamily="49" charset="0"/>
              <a:buChar char="o"/>
            </a:pPr>
            <a:r>
              <a:rPr lang="en-US" sz="2000" dirty="0">
                <a:solidFill>
                  <a:schemeClr val="tx1"/>
                </a:solidFill>
              </a:rPr>
              <a:t>improve coordination </a:t>
            </a:r>
          </a:p>
          <a:p>
            <a:pPr marL="1257300" lvl="2" indent="-342900">
              <a:buClr>
                <a:schemeClr val="accent1"/>
              </a:buClr>
              <a:buSzPct val="105000"/>
              <a:buFont typeface="Courier New" panose="02070309020205020404" pitchFamily="49" charset="0"/>
              <a:buChar char="o"/>
            </a:pPr>
            <a:r>
              <a:rPr lang="en-US" sz="2000" dirty="0">
                <a:solidFill>
                  <a:schemeClr val="tx1"/>
                </a:solidFill>
              </a:rPr>
              <a:t>build trust</a:t>
            </a:r>
          </a:p>
        </p:txBody>
      </p:sp>
      <p:sp>
        <p:nvSpPr>
          <p:cNvPr id="9" name="Arrow: Bent-Up 8">
            <a:extLst>
              <a:ext uri="{FF2B5EF4-FFF2-40B4-BE49-F238E27FC236}">
                <a16:creationId xmlns:a16="http://schemas.microsoft.com/office/drawing/2014/main" id="{5E4C2CB3-B2FB-2ADA-9E55-DE70BC61C285}"/>
              </a:ext>
            </a:extLst>
          </p:cNvPr>
          <p:cNvSpPr/>
          <p:nvPr/>
        </p:nvSpPr>
        <p:spPr>
          <a:xfrm rot="5400000">
            <a:off x="3645792" y="4420114"/>
            <a:ext cx="1097808" cy="183331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Content Placeholder 2">
            <a:extLst>
              <a:ext uri="{FF2B5EF4-FFF2-40B4-BE49-F238E27FC236}">
                <a16:creationId xmlns:a16="http://schemas.microsoft.com/office/drawing/2014/main" id="{92A37F03-38D3-6269-CA56-0ABB4099DB01}"/>
              </a:ext>
            </a:extLst>
          </p:cNvPr>
          <p:cNvGraphicFramePr>
            <a:graphicFrameLocks/>
          </p:cNvGraphicFramePr>
          <p:nvPr>
            <p:extLst>
              <p:ext uri="{D42A27DB-BD31-4B8C-83A1-F6EECF244321}">
                <p14:modId xmlns:p14="http://schemas.microsoft.com/office/powerpoint/2010/main" val="2542318765"/>
              </p:ext>
            </p:extLst>
          </p:nvPr>
        </p:nvGraphicFramePr>
        <p:xfrm>
          <a:off x="-2334807" y="1439051"/>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697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87" name="Group 86">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88" name="Rectangle 87">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91" name="Straight Connector 90">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AF71C9B-0961-2B52-6BFA-9FFFED2A82EF}"/>
              </a:ext>
            </a:extLst>
          </p:cNvPr>
          <p:cNvSpPr txBox="1"/>
          <p:nvPr/>
        </p:nvSpPr>
        <p:spPr>
          <a:xfrm>
            <a:off x="5111354" y="1809898"/>
            <a:ext cx="5184560" cy="1938992"/>
          </a:xfrm>
          <a:prstGeom prst="rect">
            <a:avLst/>
          </a:prstGeom>
          <a:noFill/>
        </p:spPr>
        <p:txBody>
          <a:bodyPr wrap="square">
            <a:spAutoFit/>
          </a:bodyPr>
          <a:lstStyle/>
          <a:p>
            <a:pPr lvl="1"/>
            <a:r>
              <a:rPr lang="en-US" sz="2000" b="1" dirty="0">
                <a:solidFill>
                  <a:schemeClr val="tx1"/>
                </a:solidFill>
              </a:rPr>
              <a:t>Strategies:</a:t>
            </a:r>
          </a:p>
          <a:p>
            <a:pPr lvl="1"/>
            <a:endParaRPr lang="en-US" sz="2000" dirty="0">
              <a:solidFill>
                <a:schemeClr val="tx1"/>
              </a:solidFill>
            </a:endParaRPr>
          </a:p>
          <a:p>
            <a:pPr marL="742950" lvl="1" indent="-285750">
              <a:buClr>
                <a:schemeClr val="accent1"/>
              </a:buClr>
              <a:buSzPct val="105000"/>
              <a:buFont typeface="Arial" panose="020B0604020202020204" pitchFamily="34" charset="0"/>
              <a:buChar char="•"/>
            </a:pPr>
            <a:r>
              <a:rPr lang="en-US" sz="2000" dirty="0"/>
              <a:t>Engage</a:t>
            </a:r>
            <a:r>
              <a:rPr lang="en-US" sz="2000" dirty="0">
                <a:solidFill>
                  <a:schemeClr val="tx1"/>
                </a:solidFill>
              </a:rPr>
              <a:t> an </a:t>
            </a:r>
            <a:r>
              <a:rPr lang="en-US" sz="2000" b="1" dirty="0">
                <a:solidFill>
                  <a:schemeClr val="tx1"/>
                </a:solidFill>
              </a:rPr>
              <a:t>independent entity with funded staff support </a:t>
            </a:r>
            <a:r>
              <a:rPr lang="en-US" sz="2000" dirty="0">
                <a:solidFill>
                  <a:schemeClr val="tx1"/>
                </a:solidFill>
              </a:rPr>
              <a:t>to align and coordinate the initiative and partners</a:t>
            </a:r>
          </a:p>
        </p:txBody>
      </p:sp>
      <p:sp>
        <p:nvSpPr>
          <p:cNvPr id="9" name="Arrow: Bent-Up 8">
            <a:extLst>
              <a:ext uri="{FF2B5EF4-FFF2-40B4-BE49-F238E27FC236}">
                <a16:creationId xmlns:a16="http://schemas.microsoft.com/office/drawing/2014/main" id="{5E4C2CB3-B2FB-2ADA-9E55-DE70BC61C285}"/>
              </a:ext>
            </a:extLst>
          </p:cNvPr>
          <p:cNvSpPr/>
          <p:nvPr/>
        </p:nvSpPr>
        <p:spPr>
          <a:xfrm rot="5400000">
            <a:off x="3645792" y="4420114"/>
            <a:ext cx="1097808" cy="183331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Content Placeholder 2">
            <a:extLst>
              <a:ext uri="{FF2B5EF4-FFF2-40B4-BE49-F238E27FC236}">
                <a16:creationId xmlns:a16="http://schemas.microsoft.com/office/drawing/2014/main" id="{92A37F03-38D3-6269-CA56-0ABB4099DB01}"/>
              </a:ext>
            </a:extLst>
          </p:cNvPr>
          <p:cNvGraphicFramePr>
            <a:graphicFrameLocks/>
          </p:cNvGraphicFramePr>
          <p:nvPr>
            <p:extLst>
              <p:ext uri="{D42A27DB-BD31-4B8C-83A1-F6EECF244321}">
                <p14:modId xmlns:p14="http://schemas.microsoft.com/office/powerpoint/2010/main" val="523669565"/>
              </p:ext>
            </p:extLst>
          </p:nvPr>
        </p:nvGraphicFramePr>
        <p:xfrm>
          <a:off x="-2361429" y="1742147"/>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224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14877-08E1-7FD3-A900-368C4FE58D48}"/>
              </a:ext>
            </a:extLst>
          </p:cNvPr>
          <p:cNvSpPr>
            <a:spLocks noGrp="1"/>
          </p:cNvSpPr>
          <p:nvPr>
            <p:ph type="ctrTitle"/>
          </p:nvPr>
        </p:nvSpPr>
        <p:spPr>
          <a:xfrm>
            <a:off x="8754619" y="1241267"/>
            <a:ext cx="2788452" cy="3046062"/>
          </a:xfrm>
        </p:spPr>
        <p:txBody>
          <a:bodyPr>
            <a:normAutofit/>
          </a:bodyPr>
          <a:lstStyle/>
          <a:p>
            <a:r>
              <a:rPr lang="en-US" dirty="0"/>
              <a:t>Case Study</a:t>
            </a:r>
          </a:p>
        </p:txBody>
      </p:sp>
      <p:grpSp>
        <p:nvGrpSpPr>
          <p:cNvPr id="12" name="Group 11">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3" name="Rectangle 12">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7" name="Picture 6">
            <a:extLst>
              <a:ext uri="{FF2B5EF4-FFF2-40B4-BE49-F238E27FC236}">
                <a16:creationId xmlns:a16="http://schemas.microsoft.com/office/drawing/2014/main" id="{C14071C2-C4D9-2EC9-D2AF-39264791C6F9}"/>
              </a:ext>
            </a:extLst>
          </p:cNvPr>
          <p:cNvPicPr>
            <a:picLocks noChangeAspect="1"/>
          </p:cNvPicPr>
          <p:nvPr/>
        </p:nvPicPr>
        <p:blipFill>
          <a:blip r:embed="rId3"/>
          <a:stretch>
            <a:fillRect/>
          </a:stretch>
        </p:blipFill>
        <p:spPr>
          <a:xfrm>
            <a:off x="1645318" y="606442"/>
            <a:ext cx="5078601" cy="1269650"/>
          </a:xfrm>
          <a:prstGeom prst="rect">
            <a:avLst/>
          </a:prstGeom>
        </p:spPr>
      </p:pic>
      <p:sp>
        <p:nvSpPr>
          <p:cNvPr id="9" name="TextBox 8">
            <a:extLst>
              <a:ext uri="{FF2B5EF4-FFF2-40B4-BE49-F238E27FC236}">
                <a16:creationId xmlns:a16="http://schemas.microsoft.com/office/drawing/2014/main" id="{2AA64F16-A421-6EE7-4C99-C8E5FCF7BE13}"/>
              </a:ext>
            </a:extLst>
          </p:cNvPr>
          <p:cNvSpPr txBox="1"/>
          <p:nvPr/>
        </p:nvSpPr>
        <p:spPr>
          <a:xfrm>
            <a:off x="2772736" y="5683422"/>
            <a:ext cx="4531487" cy="738664"/>
          </a:xfrm>
          <a:prstGeom prst="rect">
            <a:avLst/>
          </a:prstGeom>
          <a:noFill/>
        </p:spPr>
        <p:txBody>
          <a:bodyPr wrap="square">
            <a:spAutoFit/>
          </a:bodyPr>
          <a:lstStyle/>
          <a:p>
            <a:r>
              <a:rPr lang="en-US" sz="1400" b="0" i="0" u="none" strike="noStrike" dirty="0">
                <a:solidFill>
                  <a:srgbClr val="FFFFFF"/>
                </a:solidFill>
                <a:effectLst/>
                <a:latin typeface="+mj-lt"/>
                <a:hlinkClick r:id="rId4"/>
              </a:rPr>
              <a:t>https://youtu.be/trOmgotzQZQ</a:t>
            </a:r>
            <a:endParaRPr lang="en-US" sz="1400" b="0" i="0" u="none" strike="noStrike" dirty="0">
              <a:solidFill>
                <a:srgbClr val="FFFFFF"/>
              </a:solidFill>
              <a:effectLst/>
              <a:latin typeface="+mj-lt"/>
            </a:endParaRPr>
          </a:p>
          <a:p>
            <a:endParaRPr lang="en-US" sz="1400" dirty="0"/>
          </a:p>
          <a:p>
            <a:endParaRPr lang="en-US" sz="1400" dirty="0"/>
          </a:p>
        </p:txBody>
      </p:sp>
      <p:pic>
        <p:nvPicPr>
          <p:cNvPr id="3" name="Picture 2">
            <a:hlinkClick r:id="rId4"/>
            <a:extLst>
              <a:ext uri="{FF2B5EF4-FFF2-40B4-BE49-F238E27FC236}">
                <a16:creationId xmlns:a16="http://schemas.microsoft.com/office/drawing/2014/main" id="{F31B1785-323C-1CA2-7E76-4EB72591C978}"/>
              </a:ext>
            </a:extLst>
          </p:cNvPr>
          <p:cNvPicPr>
            <a:picLocks noChangeAspect="1"/>
          </p:cNvPicPr>
          <p:nvPr/>
        </p:nvPicPr>
        <p:blipFill>
          <a:blip r:embed="rId5"/>
          <a:stretch>
            <a:fillRect/>
          </a:stretch>
        </p:blipFill>
        <p:spPr>
          <a:xfrm>
            <a:off x="1406025" y="2119132"/>
            <a:ext cx="6058425" cy="3665538"/>
          </a:xfrm>
          <a:prstGeom prst="rect">
            <a:avLst/>
          </a:prstGeom>
        </p:spPr>
      </p:pic>
    </p:spTree>
    <p:extLst>
      <p:ext uri="{BB962C8B-B14F-4D97-AF65-F5344CB8AC3E}">
        <p14:creationId xmlns:p14="http://schemas.microsoft.com/office/powerpoint/2010/main" val="167089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0BC80-58F1-4C6A-E64A-A0831C2C7852}"/>
              </a:ext>
            </a:extLst>
          </p:cNvPr>
          <p:cNvSpPr>
            <a:spLocks noGrp="1"/>
          </p:cNvSpPr>
          <p:nvPr>
            <p:ph type="title"/>
          </p:nvPr>
        </p:nvSpPr>
        <p:spPr/>
        <p:txBody>
          <a:bodyPr/>
          <a:lstStyle/>
          <a:p>
            <a:pPr algn="ctr"/>
            <a:r>
              <a:rPr lang="en-US" sz="7200" b="1" dirty="0"/>
              <a:t>Questions?</a:t>
            </a:r>
          </a:p>
        </p:txBody>
      </p:sp>
    </p:spTree>
    <p:extLst>
      <p:ext uri="{BB962C8B-B14F-4D97-AF65-F5344CB8AC3E}">
        <p14:creationId xmlns:p14="http://schemas.microsoft.com/office/powerpoint/2010/main" val="4001153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3E58382-FC6F-7AC3-DDB4-33B7B413332D}"/>
              </a:ext>
            </a:extLst>
          </p:cNvPr>
          <p:cNvSpPr>
            <a:spLocks noGrp="1"/>
          </p:cNvSpPr>
          <p:nvPr>
            <p:ph type="subTitle" idx="1"/>
          </p:nvPr>
        </p:nvSpPr>
        <p:spPr>
          <a:xfrm>
            <a:off x="5695061" y="1095555"/>
            <a:ext cx="5428551" cy="5118432"/>
          </a:xfrm>
        </p:spPr>
        <p:txBody>
          <a:bodyPr>
            <a:normAutofit/>
          </a:bodyPr>
          <a:lstStyle/>
          <a:p>
            <a:pPr>
              <a:lnSpc>
                <a:spcPct val="90000"/>
              </a:lnSpc>
            </a:pPr>
            <a:r>
              <a:rPr lang="en-US" sz="28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assigned </a:t>
            </a:r>
            <a:r>
              <a:rPr lang="en-US" sz="2800" b="1"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Breakout Rooms</a:t>
            </a:r>
            <a:r>
              <a:rPr lang="en-US" sz="2800" b="1"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457200" indent="-457200">
              <a:lnSpc>
                <a:spcPct val="90000"/>
              </a:lnSpc>
              <a:buFont typeface="Arial" panose="020B0604020202020204" pitchFamily="34" charset="0"/>
              <a:buChar char="•"/>
            </a:pPr>
            <a:r>
              <a:rPr lang="en-US" sz="2400" b="1"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R</a:t>
            </a:r>
            <a:r>
              <a:rPr lang="en-US" sz="2400" b="1"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eview</a:t>
            </a:r>
            <a:r>
              <a:rPr lang="en-US" sz="24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your assigned case study      </a:t>
            </a:r>
            <a:r>
              <a:rPr lang="en-US" sz="2000"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(link in chat)</a:t>
            </a:r>
            <a:r>
              <a:rPr lang="en-US" sz="20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lnSpc>
                <a:spcPct val="90000"/>
              </a:lnSpc>
              <a:buFont typeface="Arial" panose="020B0604020202020204" pitchFamily="34" charset="0"/>
              <a:buChar char="•"/>
            </a:pPr>
            <a:r>
              <a:rPr lang="en-US" sz="2400" b="1"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Open</a:t>
            </a:r>
            <a:r>
              <a:rPr lang="en-US" sz="2400"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 your collaborative document </a:t>
            </a:r>
            <a:r>
              <a:rPr lang="en-US" sz="2000"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(link in chat)</a:t>
            </a:r>
            <a:r>
              <a:rPr lang="en-US" sz="20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lnSpc>
                <a:spcPct val="90000"/>
              </a:lnSpc>
              <a:buFont typeface="Arial" panose="020B0604020202020204" pitchFamily="34" charset="0"/>
              <a:buChar char="•"/>
            </a:pPr>
            <a:r>
              <a:rPr lang="en-US" sz="2400" b="1"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Identify and record</a:t>
            </a:r>
            <a:r>
              <a:rPr lang="en-US" sz="24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how the 5 conditions of collective impact were addressed in </a:t>
            </a:r>
            <a:r>
              <a:rPr lang="en-US" sz="2400"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y</a:t>
            </a:r>
            <a:r>
              <a:rPr lang="en-US" sz="24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our case study</a:t>
            </a:r>
          </a:p>
          <a:p>
            <a:pPr marL="457200" indent="-457200">
              <a:lnSpc>
                <a:spcPct val="90000"/>
              </a:lnSpc>
              <a:buFont typeface="Arial" panose="020B0604020202020204" pitchFamily="34" charset="0"/>
              <a:buChar char="•"/>
            </a:pPr>
            <a:r>
              <a:rPr lang="en-US" sz="2400" b="1"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Designate</a:t>
            </a:r>
            <a:r>
              <a:rPr lang="en-US" sz="24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 group </a:t>
            </a:r>
            <a:r>
              <a:rPr lang="en-US" sz="2400"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speaker to</a:t>
            </a:r>
            <a:r>
              <a:rPr lang="en-US" sz="24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briefly present a </a:t>
            </a:r>
            <a:r>
              <a:rPr lang="en-US" sz="2400" b="1"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summary</a:t>
            </a:r>
            <a:r>
              <a:rPr lang="en-US" sz="24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of and your </a:t>
            </a:r>
            <a:r>
              <a:rPr lang="en-US" sz="2400" b="1"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findings</a:t>
            </a:r>
            <a:r>
              <a:rPr lang="en-US" sz="24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from your case study (2-3 minutes)</a:t>
            </a:r>
            <a:endParaRPr lang="en-US" sz="2400" dirty="0">
              <a:solidFill>
                <a:schemeClr val="bg1"/>
              </a:solidFill>
            </a:endParaRPr>
          </a:p>
        </p:txBody>
      </p:sp>
      <p:grpSp>
        <p:nvGrpSpPr>
          <p:cNvPr id="12" name="Group 11">
            <a:extLst>
              <a:ext uri="{FF2B5EF4-FFF2-40B4-BE49-F238E27FC236}">
                <a16:creationId xmlns:a16="http://schemas.microsoft.com/office/drawing/2014/main" id="{0C5EAE72-3D24-4A03-9BDF-FBE8C100AF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5" y="396836"/>
            <a:ext cx="4992158" cy="6058999"/>
            <a:chOff x="423335" y="396836"/>
            <a:chExt cx="4992158" cy="6058999"/>
          </a:xfrm>
        </p:grpSpPr>
        <p:sp>
          <p:nvSpPr>
            <p:cNvPr id="13" name="Rectangle 12">
              <a:extLst>
                <a:ext uri="{FF2B5EF4-FFF2-40B4-BE49-F238E27FC236}">
                  <a16:creationId xmlns:a16="http://schemas.microsoft.com/office/drawing/2014/main" id="{B76F2A6D-EB50-477B-BD17-230CCC8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8FBA8B6C-1D72-481E-A101-FBBBF888B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46FCD9A8-07DA-4FCE-B3CC-44762A40B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9" name="Graphic 8" descr="Group Brainstorm">
            <a:extLst>
              <a:ext uri="{FF2B5EF4-FFF2-40B4-BE49-F238E27FC236}">
                <a16:creationId xmlns:a16="http://schemas.microsoft.com/office/drawing/2014/main" id="{A9D6FF87-5AC0-4E79-40F8-1A8E297E6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9421" y="3531680"/>
            <a:ext cx="2682307" cy="2682307"/>
          </a:xfrm>
          <a:prstGeom prst="rect">
            <a:avLst/>
          </a:prstGeom>
        </p:spPr>
      </p:pic>
      <p:sp>
        <p:nvSpPr>
          <p:cNvPr id="4" name="Title 3">
            <a:extLst>
              <a:ext uri="{FF2B5EF4-FFF2-40B4-BE49-F238E27FC236}">
                <a16:creationId xmlns:a16="http://schemas.microsoft.com/office/drawing/2014/main" id="{8457BE23-5CCB-0433-E04F-C491252FC30D}"/>
              </a:ext>
            </a:extLst>
          </p:cNvPr>
          <p:cNvSpPr>
            <a:spLocks noGrp="1"/>
          </p:cNvSpPr>
          <p:nvPr>
            <p:ph type="ctrTitle"/>
          </p:nvPr>
        </p:nvSpPr>
        <p:spPr>
          <a:xfrm>
            <a:off x="423335" y="644012"/>
            <a:ext cx="4384233" cy="2170905"/>
          </a:xfrm>
        </p:spPr>
        <p:txBody>
          <a:bodyPr>
            <a:noAutofit/>
          </a:bodyPr>
          <a:lstStyle/>
          <a:p>
            <a:pPr algn="ctr">
              <a:lnSpc>
                <a:spcPct val="90000"/>
              </a:lnSpc>
            </a:pPr>
            <a:r>
              <a:rPr lang="en-US" sz="2800" b="1" dirty="0">
                <a:solidFill>
                  <a:schemeClr val="tx2"/>
                </a:solidFill>
                <a:effectLst/>
                <a:ea typeface="Calibri" panose="020F0502020204030204" pitchFamily="34" charset="0"/>
                <a:cs typeface="Times New Roman" panose="02020603050405020304" pitchFamily="18" charset="0"/>
              </a:rPr>
              <a:t>Collective Impact </a:t>
            </a:r>
            <a:br>
              <a:rPr lang="en-US" sz="2800" b="1" dirty="0">
                <a:solidFill>
                  <a:schemeClr val="tx2"/>
                </a:solidFill>
                <a:effectLst/>
                <a:ea typeface="Calibri" panose="020F0502020204030204" pitchFamily="34" charset="0"/>
                <a:cs typeface="Times New Roman" panose="02020603050405020304" pitchFamily="18" charset="0"/>
              </a:rPr>
            </a:br>
            <a:r>
              <a:rPr lang="en-US" sz="2800" b="1" dirty="0">
                <a:solidFill>
                  <a:schemeClr val="tx2"/>
                </a:solidFill>
                <a:effectLst/>
                <a:ea typeface="Calibri" panose="020F0502020204030204" pitchFamily="34" charset="0"/>
                <a:cs typeface="Times New Roman" panose="02020603050405020304" pitchFamily="18" charset="0"/>
              </a:rPr>
              <a:t>Fundamentals-in-Action </a:t>
            </a:r>
            <a:br>
              <a:rPr lang="en-US" sz="2800" b="1" dirty="0">
                <a:solidFill>
                  <a:schemeClr val="tx2"/>
                </a:solidFill>
                <a:effectLst/>
                <a:ea typeface="Calibri" panose="020F0502020204030204" pitchFamily="34" charset="0"/>
                <a:cs typeface="Times New Roman" panose="02020603050405020304" pitchFamily="18" charset="0"/>
              </a:rPr>
            </a:br>
            <a:br>
              <a:rPr lang="en-US" sz="2800" b="1" dirty="0">
                <a:solidFill>
                  <a:schemeClr val="tx2"/>
                </a:solidFill>
                <a:effectLst/>
                <a:ea typeface="Calibri" panose="020F0502020204030204" pitchFamily="34" charset="0"/>
                <a:cs typeface="Times New Roman" panose="02020603050405020304" pitchFamily="18" charset="0"/>
              </a:rPr>
            </a:br>
            <a:br>
              <a:rPr lang="en-US" sz="2800" b="1" dirty="0">
                <a:solidFill>
                  <a:schemeClr val="tx2"/>
                </a:solidFill>
                <a:effectLst/>
                <a:ea typeface="Calibri" panose="020F0502020204030204" pitchFamily="34" charset="0"/>
                <a:cs typeface="Times New Roman" panose="02020603050405020304" pitchFamily="18" charset="0"/>
              </a:rPr>
            </a:br>
            <a:r>
              <a:rPr lang="en-US" sz="2800" b="1" dirty="0">
                <a:solidFill>
                  <a:schemeClr val="accent1"/>
                </a:solidFill>
                <a:effectLst/>
                <a:ea typeface="Calibri" panose="020F0502020204030204" pitchFamily="34" charset="0"/>
                <a:cs typeface="Times New Roman" panose="02020603050405020304" pitchFamily="18" charset="0"/>
              </a:rPr>
              <a:t>Group Activity</a:t>
            </a:r>
            <a:endParaRPr lang="en-US" sz="2800" dirty="0">
              <a:solidFill>
                <a:schemeClr val="accent1"/>
              </a:solidFill>
            </a:endParaRPr>
          </a:p>
        </p:txBody>
      </p:sp>
    </p:spTree>
    <p:extLst>
      <p:ext uri="{BB962C8B-B14F-4D97-AF65-F5344CB8AC3E}">
        <p14:creationId xmlns:p14="http://schemas.microsoft.com/office/powerpoint/2010/main" val="342377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1000372" y="1209957"/>
            <a:ext cx="3034580" cy="4438087"/>
          </a:xfrm>
        </p:spPr>
        <p:txBody>
          <a:bodyPr anchor="ctr">
            <a:normAutofit/>
          </a:bodyPr>
          <a:lstStyle/>
          <a:p>
            <a:pPr algn="r"/>
            <a:r>
              <a:rPr lang="en-US" b="1" dirty="0">
                <a:solidFill>
                  <a:schemeClr val="tx2"/>
                </a:solidFill>
              </a:rPr>
              <a:t>Core Definition</a:t>
            </a:r>
          </a:p>
        </p:txBody>
      </p:sp>
      <p:sp>
        <p:nvSpPr>
          <p:cNvPr id="3" name="Content Placeholder 2">
            <a:extLst>
              <a:ext uri="{FF2B5EF4-FFF2-40B4-BE49-F238E27FC236}">
                <a16:creationId xmlns:a16="http://schemas.microsoft.com/office/drawing/2014/main" id="{01520F57-516C-8358-015C-39492632D1F7}"/>
              </a:ext>
            </a:extLst>
          </p:cNvPr>
          <p:cNvSpPr>
            <a:spLocks noGrp="1"/>
          </p:cNvSpPr>
          <p:nvPr>
            <p:ph idx="1"/>
          </p:nvPr>
        </p:nvSpPr>
        <p:spPr>
          <a:xfrm>
            <a:off x="4678424" y="2087591"/>
            <a:ext cx="5302189" cy="3711383"/>
          </a:xfrm>
        </p:spPr>
        <p:txBody>
          <a:bodyPr anchor="ctr">
            <a:normAutofit/>
          </a:bodyPr>
          <a:lstStyle/>
          <a:p>
            <a:pPr marL="0" indent="0" eaLnBrk="1" hangingPunct="1">
              <a:buNone/>
            </a:pPr>
            <a:r>
              <a:rPr lang="en-US" altLang="en-US" dirty="0"/>
              <a:t>Collective impact refers to the </a:t>
            </a:r>
            <a:r>
              <a:rPr lang="en-US" altLang="en-US" b="1" dirty="0">
                <a:solidFill>
                  <a:schemeClr val="tx2"/>
                </a:solidFill>
              </a:rPr>
              <a:t>commitment</a:t>
            </a:r>
            <a:r>
              <a:rPr lang="en-US" altLang="en-US" dirty="0"/>
              <a:t> of a </a:t>
            </a:r>
            <a:r>
              <a:rPr lang="en-US" altLang="en-US" b="1" dirty="0">
                <a:solidFill>
                  <a:schemeClr val="tx2"/>
                </a:solidFill>
              </a:rPr>
              <a:t>group</a:t>
            </a:r>
            <a:r>
              <a:rPr lang="en-US" altLang="en-US" dirty="0"/>
              <a:t> of important actors from </a:t>
            </a:r>
            <a:r>
              <a:rPr lang="en-US" altLang="en-US" b="1" dirty="0">
                <a:solidFill>
                  <a:schemeClr val="tx2"/>
                </a:solidFill>
              </a:rPr>
              <a:t>different sectors </a:t>
            </a:r>
            <a:r>
              <a:rPr lang="en-US" altLang="en-US" dirty="0"/>
              <a:t>to a </a:t>
            </a:r>
            <a:r>
              <a:rPr lang="en-US" altLang="en-US" b="1" dirty="0">
                <a:solidFill>
                  <a:schemeClr val="tx2"/>
                </a:solidFill>
              </a:rPr>
              <a:t>common agenda </a:t>
            </a:r>
            <a:r>
              <a:rPr lang="en-US" altLang="en-US" dirty="0"/>
              <a:t>for </a:t>
            </a:r>
            <a:r>
              <a:rPr lang="en-US" altLang="en-US" b="1" dirty="0">
                <a:solidFill>
                  <a:schemeClr val="tx2"/>
                </a:solidFill>
              </a:rPr>
              <a:t>solving a specific social problem </a:t>
            </a:r>
            <a:r>
              <a:rPr lang="en-US" altLang="en-US" dirty="0"/>
              <a:t>at scale.</a:t>
            </a:r>
          </a:p>
          <a:p>
            <a:pPr marL="0" indent="0" eaLnBrk="1" hangingPunct="1">
              <a:buNone/>
            </a:pPr>
            <a:endParaRPr lang="en-US" altLang="en-US" noProof="1"/>
          </a:p>
          <a:p>
            <a:pPr marL="0" indent="0" eaLnBrk="1" hangingPunct="1">
              <a:buNone/>
            </a:pPr>
            <a:r>
              <a:rPr lang="en-US" altLang="en-US" noProof="1"/>
              <a:t>- John Kania and Mark Kramer in the Stanford Social Innovation Review (2011) </a:t>
            </a:r>
          </a:p>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alt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(Source: University of Kansas, Community Toolbox)</a:t>
            </a:r>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indent="0" eaLnBrk="1" hangingPunct="1">
              <a:buNone/>
            </a:pPr>
            <a:endParaRPr lang="en-US" altLang="en-US" noProof="1"/>
          </a:p>
          <a:p>
            <a:pPr marL="0" indent="0">
              <a:buNone/>
            </a:pPr>
            <a:endParaRPr lang="en-US" dirty="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930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14877-08E1-7FD3-A900-368C4FE58D48}"/>
              </a:ext>
            </a:extLst>
          </p:cNvPr>
          <p:cNvSpPr>
            <a:spLocks noGrp="1"/>
          </p:cNvSpPr>
          <p:nvPr>
            <p:ph type="ctrTitle"/>
          </p:nvPr>
        </p:nvSpPr>
        <p:spPr/>
        <p:txBody>
          <a:bodyPr/>
          <a:lstStyle/>
          <a:p>
            <a:r>
              <a:rPr lang="en-US" dirty="0"/>
              <a:t>Group Report-Outs</a:t>
            </a:r>
          </a:p>
        </p:txBody>
      </p:sp>
      <p:sp>
        <p:nvSpPr>
          <p:cNvPr id="5" name="Subtitle 4">
            <a:extLst>
              <a:ext uri="{FF2B5EF4-FFF2-40B4-BE49-F238E27FC236}">
                <a16:creationId xmlns:a16="http://schemas.microsoft.com/office/drawing/2014/main" id="{33C237B5-DDD9-EE16-3ED0-463B036DFDD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3397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Oval 84">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7" name="Oval 86">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9"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Rectangle 90">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5"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1154955" y="973667"/>
            <a:ext cx="2942210" cy="4833745"/>
          </a:xfrm>
        </p:spPr>
        <p:txBody>
          <a:bodyPr>
            <a:normAutofit/>
          </a:bodyPr>
          <a:lstStyle/>
          <a:p>
            <a:r>
              <a:rPr lang="en-US" b="1" dirty="0">
                <a:solidFill>
                  <a:srgbClr val="EBEBEB"/>
                </a:solidFill>
              </a:rPr>
              <a:t>Structure</a:t>
            </a:r>
          </a:p>
        </p:txBody>
      </p:sp>
      <p:sp>
        <p:nvSpPr>
          <p:cNvPr id="97" name="Rectangle 96">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8" name="Content Placeholder 2">
            <a:extLst>
              <a:ext uri="{FF2B5EF4-FFF2-40B4-BE49-F238E27FC236}">
                <a16:creationId xmlns:a16="http://schemas.microsoft.com/office/drawing/2014/main" id="{75F4CDCA-BD2B-B327-51AE-8891F1B702F5}"/>
              </a:ext>
            </a:extLst>
          </p:cNvPr>
          <p:cNvGraphicFramePr>
            <a:graphicFrameLocks noGrp="1"/>
          </p:cNvGraphicFramePr>
          <p:nvPr>
            <p:ph idx="1"/>
            <p:extLst>
              <p:ext uri="{D42A27DB-BD31-4B8C-83A1-F6EECF244321}">
                <p14:modId xmlns:p14="http://schemas.microsoft.com/office/powerpoint/2010/main" val="2777219604"/>
              </p:ext>
            </p:extLst>
          </p:nvPr>
        </p:nvGraphicFramePr>
        <p:xfrm>
          <a:off x="5581000" y="1374086"/>
          <a:ext cx="5723082" cy="46691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48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Oval 34">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1" name="Rectangle 40">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5"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881418" y="980976"/>
            <a:ext cx="3721845" cy="4833745"/>
          </a:xfrm>
        </p:spPr>
        <p:txBody>
          <a:bodyPr>
            <a:normAutofit/>
          </a:bodyPr>
          <a:lstStyle/>
          <a:p>
            <a:r>
              <a:rPr lang="en-US" b="1" dirty="0">
                <a:solidFill>
                  <a:srgbClr val="EBEBEB"/>
                </a:solidFill>
              </a:rPr>
              <a:t>5 Phases of Implementation</a:t>
            </a:r>
          </a:p>
        </p:txBody>
      </p:sp>
      <p:sp>
        <p:nvSpPr>
          <p:cNvPr id="47" name="Rectangle 46">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 name="Content Placeholder 2">
            <a:extLst>
              <a:ext uri="{FF2B5EF4-FFF2-40B4-BE49-F238E27FC236}">
                <a16:creationId xmlns:a16="http://schemas.microsoft.com/office/drawing/2014/main" id="{E7C5F3C6-01DA-6115-F47F-2EBFAFCCE1ED}"/>
              </a:ext>
            </a:extLst>
          </p:cNvPr>
          <p:cNvGraphicFramePr/>
          <p:nvPr>
            <p:extLst>
              <p:ext uri="{D42A27DB-BD31-4B8C-83A1-F6EECF244321}">
                <p14:modId xmlns:p14="http://schemas.microsoft.com/office/powerpoint/2010/main" val="188168047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8250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Oval 34">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1" name="Rectangle 40">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5"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881418" y="980976"/>
            <a:ext cx="3721845" cy="4833745"/>
          </a:xfrm>
        </p:spPr>
        <p:txBody>
          <a:bodyPr>
            <a:normAutofit/>
          </a:bodyPr>
          <a:lstStyle/>
          <a:p>
            <a:r>
              <a:rPr lang="en-US" b="1" dirty="0">
                <a:solidFill>
                  <a:srgbClr val="EBEBEB"/>
                </a:solidFill>
              </a:rPr>
              <a:t>5 Phases of Implementation</a:t>
            </a:r>
          </a:p>
        </p:txBody>
      </p:sp>
      <p:sp>
        <p:nvSpPr>
          <p:cNvPr id="47" name="Rectangle 46">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 name="Content Placeholder 2">
            <a:extLst>
              <a:ext uri="{FF2B5EF4-FFF2-40B4-BE49-F238E27FC236}">
                <a16:creationId xmlns:a16="http://schemas.microsoft.com/office/drawing/2014/main" id="{E7C5F3C6-01DA-6115-F47F-2EBFAFCCE1ED}"/>
              </a:ext>
            </a:extLst>
          </p:cNvPr>
          <p:cNvGraphicFramePr/>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9035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Oval 34">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1" name="Rectangle 40">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5"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881418" y="980976"/>
            <a:ext cx="3721845" cy="4833745"/>
          </a:xfrm>
        </p:spPr>
        <p:txBody>
          <a:bodyPr>
            <a:normAutofit/>
          </a:bodyPr>
          <a:lstStyle/>
          <a:p>
            <a:r>
              <a:rPr lang="en-US" b="1" dirty="0">
                <a:solidFill>
                  <a:srgbClr val="EBEBEB"/>
                </a:solidFill>
              </a:rPr>
              <a:t>5 Phases of Implementation</a:t>
            </a:r>
          </a:p>
        </p:txBody>
      </p:sp>
      <p:sp>
        <p:nvSpPr>
          <p:cNvPr id="47" name="Rectangle 46">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 name="Content Placeholder 2">
            <a:extLst>
              <a:ext uri="{FF2B5EF4-FFF2-40B4-BE49-F238E27FC236}">
                <a16:creationId xmlns:a16="http://schemas.microsoft.com/office/drawing/2014/main" id="{E7C5F3C6-01DA-6115-F47F-2EBFAFCCE1ED}"/>
              </a:ext>
            </a:extLst>
          </p:cNvPr>
          <p:cNvGraphicFramePr/>
          <p:nvPr>
            <p:extLst>
              <p:ext uri="{D42A27DB-BD31-4B8C-83A1-F6EECF244321}">
                <p14:modId xmlns:p14="http://schemas.microsoft.com/office/powerpoint/2010/main" val="306722170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6163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Oval 34">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1" name="Rectangle 40">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5"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881418" y="980976"/>
            <a:ext cx="3721845" cy="4833745"/>
          </a:xfrm>
        </p:spPr>
        <p:txBody>
          <a:bodyPr>
            <a:normAutofit/>
          </a:bodyPr>
          <a:lstStyle/>
          <a:p>
            <a:r>
              <a:rPr lang="en-US" b="1" dirty="0">
                <a:solidFill>
                  <a:srgbClr val="EBEBEB"/>
                </a:solidFill>
              </a:rPr>
              <a:t>5 Phases of Implementation</a:t>
            </a:r>
          </a:p>
        </p:txBody>
      </p:sp>
      <p:sp>
        <p:nvSpPr>
          <p:cNvPr id="47" name="Rectangle 46">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 name="Content Placeholder 2">
            <a:extLst>
              <a:ext uri="{FF2B5EF4-FFF2-40B4-BE49-F238E27FC236}">
                <a16:creationId xmlns:a16="http://schemas.microsoft.com/office/drawing/2014/main" id="{E7C5F3C6-01DA-6115-F47F-2EBFAFCCE1ED}"/>
              </a:ext>
            </a:extLst>
          </p:cNvPr>
          <p:cNvGraphicFramePr/>
          <p:nvPr>
            <p:extLst>
              <p:ext uri="{D42A27DB-BD31-4B8C-83A1-F6EECF244321}">
                <p14:modId xmlns:p14="http://schemas.microsoft.com/office/powerpoint/2010/main" val="28955393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95015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Oval 34">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1" name="Rectangle 40">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5"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881418" y="980976"/>
            <a:ext cx="3721845" cy="4833745"/>
          </a:xfrm>
        </p:spPr>
        <p:txBody>
          <a:bodyPr>
            <a:normAutofit/>
          </a:bodyPr>
          <a:lstStyle/>
          <a:p>
            <a:r>
              <a:rPr lang="en-US" b="1" dirty="0">
                <a:solidFill>
                  <a:srgbClr val="EBEBEB"/>
                </a:solidFill>
              </a:rPr>
              <a:t>5 Phases of Implementation</a:t>
            </a:r>
          </a:p>
        </p:txBody>
      </p:sp>
      <p:sp>
        <p:nvSpPr>
          <p:cNvPr id="47" name="Rectangle 46">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 name="Content Placeholder 2">
            <a:extLst>
              <a:ext uri="{FF2B5EF4-FFF2-40B4-BE49-F238E27FC236}">
                <a16:creationId xmlns:a16="http://schemas.microsoft.com/office/drawing/2014/main" id="{E7C5F3C6-01DA-6115-F47F-2EBFAFCCE1ED}"/>
              </a:ext>
            </a:extLst>
          </p:cNvPr>
          <p:cNvGraphicFramePr/>
          <p:nvPr>
            <p:extLst>
              <p:ext uri="{D42A27DB-BD31-4B8C-83A1-F6EECF244321}">
                <p14:modId xmlns:p14="http://schemas.microsoft.com/office/powerpoint/2010/main" val="167458776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2538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Oval 34">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1" name="Rectangle 40">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5"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881418" y="980976"/>
            <a:ext cx="3721845" cy="4833745"/>
          </a:xfrm>
        </p:spPr>
        <p:txBody>
          <a:bodyPr>
            <a:normAutofit/>
          </a:bodyPr>
          <a:lstStyle/>
          <a:p>
            <a:r>
              <a:rPr lang="en-US" b="1" dirty="0">
                <a:solidFill>
                  <a:srgbClr val="EBEBEB"/>
                </a:solidFill>
              </a:rPr>
              <a:t>5 Phases of Implementation</a:t>
            </a:r>
          </a:p>
        </p:txBody>
      </p:sp>
      <p:sp>
        <p:nvSpPr>
          <p:cNvPr id="47" name="Rectangle 46">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 name="Content Placeholder 2">
            <a:extLst>
              <a:ext uri="{FF2B5EF4-FFF2-40B4-BE49-F238E27FC236}">
                <a16:creationId xmlns:a16="http://schemas.microsoft.com/office/drawing/2014/main" id="{E7C5F3C6-01DA-6115-F47F-2EBFAFCCE1ED}"/>
              </a:ext>
            </a:extLst>
          </p:cNvPr>
          <p:cNvGraphicFramePr/>
          <p:nvPr>
            <p:extLst>
              <p:ext uri="{D42A27DB-BD31-4B8C-83A1-F6EECF244321}">
                <p14:modId xmlns:p14="http://schemas.microsoft.com/office/powerpoint/2010/main" val="191302825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6474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13">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15">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1154955" y="973667"/>
            <a:ext cx="2942210" cy="4833745"/>
          </a:xfrm>
        </p:spPr>
        <p:txBody>
          <a:bodyPr vert="horz" lIns="91440" tIns="45720" rIns="91440" bIns="45720" rtlCol="0">
            <a:normAutofit/>
          </a:bodyPr>
          <a:lstStyle/>
          <a:p>
            <a:pPr algn="ctr"/>
            <a:r>
              <a:rPr lang="en-US" b="1" dirty="0">
                <a:solidFill>
                  <a:srgbClr val="EBEBEB"/>
                </a:solidFill>
              </a:rPr>
              <a:t>5 Phases</a:t>
            </a:r>
          </a:p>
        </p:txBody>
      </p:sp>
      <p:sp>
        <p:nvSpPr>
          <p:cNvPr id="26" name="Rectangle 25">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A715A9EE-EAC5-4CF9-8976-1C18FEAF3A7E}"/>
              </a:ext>
            </a:extLst>
          </p:cNvPr>
          <p:cNvSpPr txBox="1"/>
          <p:nvPr/>
        </p:nvSpPr>
        <p:spPr>
          <a:xfrm>
            <a:off x="5443362" y="820604"/>
            <a:ext cx="5680250" cy="537070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E5580"/>
                </a:solidFill>
                <a:effectLst/>
                <a:uLnTx/>
                <a:uFillTx/>
                <a:latin typeface="Century Gothic" panose="020B0502020202020204"/>
                <a:ea typeface="+mn-ea"/>
                <a:cs typeface="+mn-cs"/>
              </a:rPr>
              <a:t>Zoom Poll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ACD433"/>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ACD433"/>
                </a:solidFill>
                <a:effectLst/>
                <a:uLnTx/>
                <a:uFillTx/>
                <a:latin typeface="Century Gothic" panose="020B0502020202020204"/>
                <a:ea typeface="+mn-ea"/>
                <a:cs typeface="+mn-cs"/>
              </a:rPr>
              <a:t>Select the options that </a:t>
            </a:r>
            <a:r>
              <a:rPr kumimoji="0" lang="en-US" sz="3200" b="1" i="0" u="sng" strike="noStrike" kern="1200" cap="none" spc="0" normalizeH="0" baseline="0" noProof="0" dirty="0">
                <a:ln>
                  <a:noFill/>
                </a:ln>
                <a:solidFill>
                  <a:srgbClr val="ACD433"/>
                </a:solidFill>
                <a:effectLst/>
                <a:uLnTx/>
                <a:uFillTx/>
                <a:latin typeface="Century Gothic" panose="020B0502020202020204"/>
                <a:ea typeface="+mn-ea"/>
                <a:cs typeface="+mn-cs"/>
              </a:rPr>
              <a:t>are</a:t>
            </a:r>
            <a:r>
              <a:rPr kumimoji="0" lang="en-US" sz="3200" b="1" i="0" u="none" strike="noStrike" kern="1200" cap="none" spc="0" normalizeH="0" baseline="0" noProof="0" dirty="0">
                <a:ln>
                  <a:noFill/>
                </a:ln>
                <a:solidFill>
                  <a:srgbClr val="ACD433"/>
                </a:solidFill>
                <a:effectLst/>
                <a:uLnTx/>
                <a:uFillTx/>
                <a:latin typeface="Century Gothic" panose="020B0502020202020204"/>
                <a:ea typeface="+mn-ea"/>
                <a:cs typeface="+mn-cs"/>
              </a:rPr>
              <a:t> included in the five phases of implementation: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ACD433"/>
              </a:solidFill>
              <a:effectLst/>
              <a:uLnTx/>
              <a:uFillTx/>
              <a:latin typeface="Century Gothic" panose="020B0502020202020204"/>
              <a:ea typeface="+mn-ea"/>
              <a:cs typeface="+mn-cs"/>
            </a:endParaRPr>
          </a:p>
          <a:p>
            <a:pPr marL="971550" marR="0" lvl="1" indent="-51435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800" b="0" i="0" u="none" strike="noStrike" kern="1200" cap="none" spc="0" normalizeH="0" baseline="0" noProof="0" dirty="0">
                <a:ln>
                  <a:noFill/>
                </a:ln>
                <a:solidFill>
                  <a:srgbClr val="ACD433"/>
                </a:solidFill>
                <a:effectLst/>
                <a:uLnTx/>
                <a:uFillTx/>
                <a:latin typeface="Century Gothic" panose="020B0502020202020204"/>
                <a:ea typeface="+mn-ea"/>
                <a:cs typeface="+mn-cs"/>
              </a:rPr>
              <a:t>Generate Ideas &amp; Assess Readiness</a:t>
            </a:r>
          </a:p>
          <a:p>
            <a:pPr marL="971550" marR="0" lvl="1" indent="-514350" algn="l" defTabSz="457200" rtl="0" eaLnBrk="1" fontAlgn="auto" latinLnBrk="0" hangingPunct="1">
              <a:lnSpc>
                <a:spcPct val="100000"/>
              </a:lnSpc>
              <a:spcBef>
                <a:spcPts val="0"/>
              </a:spcBef>
              <a:spcAft>
                <a:spcPts val="0"/>
              </a:spcAft>
              <a:buClrTx/>
              <a:buSzTx/>
              <a:buFont typeface="+mj-lt"/>
              <a:buAutoNum type="alphaUcPeriod"/>
              <a:tabLst/>
              <a:defRPr/>
            </a:pPr>
            <a:r>
              <a:rPr lang="en-US" sz="2800" dirty="0">
                <a:solidFill>
                  <a:srgbClr val="ACD433"/>
                </a:solidFill>
                <a:latin typeface="Century Gothic" panose="020B0502020202020204"/>
              </a:rPr>
              <a:t>Initiate</a:t>
            </a:r>
            <a:r>
              <a:rPr kumimoji="0" lang="en-US" sz="2800" b="0" i="0" u="none" strike="noStrike" kern="1200" cap="none" spc="0" normalizeH="0" baseline="0" noProof="0" dirty="0">
                <a:ln>
                  <a:noFill/>
                </a:ln>
                <a:solidFill>
                  <a:srgbClr val="ACD433"/>
                </a:solidFill>
                <a:effectLst/>
                <a:uLnTx/>
                <a:uFillTx/>
                <a:latin typeface="Century Gothic" panose="020B0502020202020204"/>
                <a:ea typeface="+mn-ea"/>
                <a:cs typeface="+mn-cs"/>
              </a:rPr>
              <a:t> Action</a:t>
            </a:r>
          </a:p>
          <a:p>
            <a:pPr marL="971550" marR="0" lvl="1" indent="-51435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800" b="0" i="0" u="none" strike="noStrike" kern="1200" cap="none" spc="0" normalizeH="0" baseline="0" noProof="0" dirty="0">
                <a:ln>
                  <a:noFill/>
                </a:ln>
                <a:solidFill>
                  <a:srgbClr val="ACD433"/>
                </a:solidFill>
                <a:effectLst/>
                <a:uLnTx/>
                <a:uFillTx/>
                <a:latin typeface="Century Gothic" panose="020B0502020202020204"/>
                <a:ea typeface="+mn-ea"/>
                <a:cs typeface="+mn-cs"/>
              </a:rPr>
              <a:t>Organize for Impact</a:t>
            </a:r>
          </a:p>
          <a:p>
            <a:pPr marL="971550" marR="0" lvl="1" indent="-51435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800" b="0" i="0" u="none" strike="noStrike" kern="1200" cap="none" spc="0" normalizeH="0" baseline="0" noProof="0" dirty="0">
                <a:ln>
                  <a:noFill/>
                </a:ln>
                <a:solidFill>
                  <a:srgbClr val="ACD433"/>
                </a:solidFill>
                <a:effectLst/>
                <a:uLnTx/>
                <a:uFillTx/>
                <a:latin typeface="Century Gothic" panose="020B0502020202020204"/>
                <a:ea typeface="+mn-ea"/>
                <a:cs typeface="+mn-cs"/>
              </a:rPr>
              <a:t>Pause Implementation</a:t>
            </a:r>
          </a:p>
          <a:p>
            <a:pPr marL="971550" marR="0" lvl="1" indent="-51435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800" b="0" i="0" u="none" strike="noStrike" kern="1200" cap="none" spc="0" normalizeH="0" baseline="0" noProof="0" dirty="0">
                <a:ln>
                  <a:noFill/>
                </a:ln>
                <a:solidFill>
                  <a:srgbClr val="ACD433"/>
                </a:solidFill>
                <a:effectLst/>
                <a:uLnTx/>
                <a:uFillTx/>
                <a:latin typeface="Century Gothic" panose="020B0502020202020204"/>
                <a:ea typeface="+mn-ea"/>
                <a:cs typeface="+mn-cs"/>
              </a:rPr>
              <a:t>Sustain Action &amp; Impact</a:t>
            </a:r>
          </a:p>
        </p:txBody>
      </p:sp>
    </p:spTree>
    <p:extLst>
      <p:ext uri="{BB962C8B-B14F-4D97-AF65-F5344CB8AC3E}">
        <p14:creationId xmlns:p14="http://schemas.microsoft.com/office/powerpoint/2010/main" val="2640389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1154954" y="973668"/>
            <a:ext cx="8761413" cy="706964"/>
          </a:xfrm>
        </p:spPr>
        <p:txBody>
          <a:bodyPr>
            <a:normAutofit/>
          </a:bodyPr>
          <a:lstStyle/>
          <a:p>
            <a:r>
              <a:rPr lang="en-US" b="1" dirty="0">
                <a:solidFill>
                  <a:srgbClr val="EBEBEB"/>
                </a:solidFill>
              </a:rPr>
              <a:t>Key Questions at Each Phase</a:t>
            </a:r>
          </a:p>
        </p:txBody>
      </p:sp>
      <p:graphicFrame>
        <p:nvGraphicFramePr>
          <p:cNvPr id="18" name="Content Placeholder 2">
            <a:extLst>
              <a:ext uri="{FF2B5EF4-FFF2-40B4-BE49-F238E27FC236}">
                <a16:creationId xmlns:a16="http://schemas.microsoft.com/office/drawing/2014/main" id="{B8E38632-3DBC-2291-02A0-4FE36C0C7905}"/>
              </a:ext>
            </a:extLst>
          </p:cNvPr>
          <p:cNvGraphicFramePr>
            <a:graphicFrameLocks noGrp="1"/>
          </p:cNvGraphicFramePr>
          <p:nvPr>
            <p:ph idx="1"/>
            <p:extLst>
              <p:ext uri="{D42A27DB-BD31-4B8C-83A1-F6EECF244321}">
                <p14:modId xmlns:p14="http://schemas.microsoft.com/office/powerpoint/2010/main" val="2893451030"/>
              </p:ext>
            </p:extLst>
          </p:nvPr>
        </p:nvGraphicFramePr>
        <p:xfrm>
          <a:off x="1277697" y="2597592"/>
          <a:ext cx="10259607" cy="3397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54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1000372" y="1209957"/>
            <a:ext cx="3034580" cy="4438087"/>
          </a:xfrm>
        </p:spPr>
        <p:txBody>
          <a:bodyPr anchor="ctr">
            <a:normAutofit/>
          </a:bodyPr>
          <a:lstStyle/>
          <a:p>
            <a:pPr algn="r"/>
            <a:r>
              <a:rPr lang="en-US" b="1" dirty="0">
                <a:solidFill>
                  <a:schemeClr val="tx2"/>
                </a:solidFill>
              </a:rPr>
              <a:t>Values-Based Definition</a:t>
            </a:r>
          </a:p>
        </p:txBody>
      </p:sp>
      <p:sp>
        <p:nvSpPr>
          <p:cNvPr id="3" name="Content Placeholder 2">
            <a:extLst>
              <a:ext uri="{FF2B5EF4-FFF2-40B4-BE49-F238E27FC236}">
                <a16:creationId xmlns:a16="http://schemas.microsoft.com/office/drawing/2014/main" id="{01520F57-516C-8358-015C-39492632D1F7}"/>
              </a:ext>
            </a:extLst>
          </p:cNvPr>
          <p:cNvSpPr>
            <a:spLocks noGrp="1"/>
          </p:cNvSpPr>
          <p:nvPr>
            <p:ph idx="1"/>
          </p:nvPr>
        </p:nvSpPr>
        <p:spPr>
          <a:xfrm>
            <a:off x="4678424" y="1059025"/>
            <a:ext cx="5302189" cy="4739950"/>
          </a:xfrm>
        </p:spPr>
        <p:txBody>
          <a:bodyPr anchor="ctr">
            <a:normAutofit/>
          </a:bodyPr>
          <a:lstStyle/>
          <a:p>
            <a:pPr marL="0" indent="0" eaLnBrk="1" hangingPunct="1">
              <a:buNone/>
            </a:pPr>
            <a:r>
              <a:rPr lang="en-US" altLang="en-US" dirty="0"/>
              <a:t>“Collective impact is a </a:t>
            </a:r>
            <a:r>
              <a:rPr lang="en-US" altLang="en-US" b="1" dirty="0">
                <a:solidFill>
                  <a:schemeClr val="tx2"/>
                </a:solidFill>
              </a:rPr>
              <a:t>network</a:t>
            </a:r>
            <a:r>
              <a:rPr lang="en-US" altLang="en-US" dirty="0"/>
              <a:t> of community members, organizations, and institutions who </a:t>
            </a:r>
            <a:r>
              <a:rPr lang="en-US" altLang="en-US" b="1" dirty="0">
                <a:solidFill>
                  <a:schemeClr val="tx2"/>
                </a:solidFill>
              </a:rPr>
              <a:t>advance equity </a:t>
            </a:r>
            <a:r>
              <a:rPr lang="en-US" altLang="en-US" dirty="0"/>
              <a:t>by </a:t>
            </a:r>
            <a:r>
              <a:rPr lang="en-US" altLang="en-US" b="1" dirty="0">
                <a:solidFill>
                  <a:schemeClr val="tx2"/>
                </a:solidFill>
              </a:rPr>
              <a:t>learning together, aligning, and integrating their actions</a:t>
            </a:r>
            <a:r>
              <a:rPr lang="en-US" altLang="en-US" dirty="0">
                <a:solidFill>
                  <a:schemeClr val="tx2"/>
                </a:solidFill>
              </a:rPr>
              <a:t> </a:t>
            </a:r>
            <a:r>
              <a:rPr lang="en-US" altLang="en-US" dirty="0"/>
              <a:t>to </a:t>
            </a:r>
            <a:r>
              <a:rPr lang="en-US" altLang="en-US" b="1" dirty="0">
                <a:solidFill>
                  <a:schemeClr val="tx2"/>
                </a:solidFill>
              </a:rPr>
              <a:t>achieve population </a:t>
            </a:r>
            <a:r>
              <a:rPr lang="en-US" altLang="en-US" dirty="0">
                <a:solidFill>
                  <a:schemeClr val="tx1"/>
                </a:solidFill>
              </a:rPr>
              <a:t>and</a:t>
            </a:r>
            <a:r>
              <a:rPr lang="en-US" altLang="en-US" b="1" dirty="0">
                <a:solidFill>
                  <a:schemeClr val="tx2"/>
                </a:solidFill>
              </a:rPr>
              <a:t> systems level change</a:t>
            </a:r>
            <a:r>
              <a:rPr lang="en-US" altLang="en-US" dirty="0"/>
              <a:t>.” </a:t>
            </a:r>
          </a:p>
          <a:p>
            <a:pPr marL="0" indent="0" eaLnBrk="1" hangingPunct="1">
              <a:buNone/>
            </a:pPr>
            <a:endParaRPr lang="en-US" altLang="en-US" dirty="0"/>
          </a:p>
          <a:p>
            <a:pPr marL="0" indent="0" eaLnBrk="1" hangingPunct="1">
              <a:buNone/>
            </a:pPr>
            <a:r>
              <a:rPr lang="en-US" altLang="en-US" sz="1400" dirty="0"/>
              <a:t>(Source: Collective Impact Forum)</a:t>
            </a:r>
            <a:endParaRPr lang="en-US" sz="1400" dirty="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638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1154954" y="973668"/>
            <a:ext cx="8761413" cy="706964"/>
          </a:xfrm>
        </p:spPr>
        <p:txBody>
          <a:bodyPr>
            <a:normAutofit/>
          </a:bodyPr>
          <a:lstStyle/>
          <a:p>
            <a:r>
              <a:rPr lang="en-US" b="1" dirty="0">
                <a:solidFill>
                  <a:srgbClr val="EBEBEB"/>
                </a:solidFill>
              </a:rPr>
              <a:t>Key Questions at Each Phase</a:t>
            </a:r>
          </a:p>
        </p:txBody>
      </p:sp>
      <p:graphicFrame>
        <p:nvGraphicFramePr>
          <p:cNvPr id="18" name="Content Placeholder 2">
            <a:extLst>
              <a:ext uri="{FF2B5EF4-FFF2-40B4-BE49-F238E27FC236}">
                <a16:creationId xmlns:a16="http://schemas.microsoft.com/office/drawing/2014/main" id="{B8E38632-3DBC-2291-02A0-4FE36C0C7905}"/>
              </a:ext>
            </a:extLst>
          </p:cNvPr>
          <p:cNvGraphicFramePr>
            <a:graphicFrameLocks noGrp="1"/>
          </p:cNvGraphicFramePr>
          <p:nvPr>
            <p:ph idx="1"/>
          </p:nvPr>
        </p:nvGraphicFramePr>
        <p:xfrm>
          <a:off x="1277697" y="2597592"/>
          <a:ext cx="10259607" cy="3397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2996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1154954" y="973668"/>
            <a:ext cx="8761413" cy="706964"/>
          </a:xfrm>
        </p:spPr>
        <p:txBody>
          <a:bodyPr>
            <a:normAutofit/>
          </a:bodyPr>
          <a:lstStyle/>
          <a:p>
            <a:r>
              <a:rPr lang="en-US" b="1" dirty="0">
                <a:solidFill>
                  <a:srgbClr val="EBEBEB"/>
                </a:solidFill>
              </a:rPr>
              <a:t>Key Questions at Each Phase</a:t>
            </a:r>
          </a:p>
        </p:txBody>
      </p:sp>
      <p:graphicFrame>
        <p:nvGraphicFramePr>
          <p:cNvPr id="18" name="Content Placeholder 2">
            <a:extLst>
              <a:ext uri="{FF2B5EF4-FFF2-40B4-BE49-F238E27FC236}">
                <a16:creationId xmlns:a16="http://schemas.microsoft.com/office/drawing/2014/main" id="{B8E38632-3DBC-2291-02A0-4FE36C0C7905}"/>
              </a:ext>
            </a:extLst>
          </p:cNvPr>
          <p:cNvGraphicFramePr>
            <a:graphicFrameLocks noGrp="1"/>
          </p:cNvGraphicFramePr>
          <p:nvPr>
            <p:ph idx="1"/>
            <p:extLst>
              <p:ext uri="{D42A27DB-BD31-4B8C-83A1-F6EECF244321}">
                <p14:modId xmlns:p14="http://schemas.microsoft.com/office/powerpoint/2010/main" val="1453121808"/>
              </p:ext>
            </p:extLst>
          </p:nvPr>
        </p:nvGraphicFramePr>
        <p:xfrm>
          <a:off x="1277697" y="2597592"/>
          <a:ext cx="10259607" cy="3397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1684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1154954" y="973668"/>
            <a:ext cx="8761413" cy="706964"/>
          </a:xfrm>
        </p:spPr>
        <p:txBody>
          <a:bodyPr>
            <a:normAutofit/>
          </a:bodyPr>
          <a:lstStyle/>
          <a:p>
            <a:r>
              <a:rPr lang="en-US" b="1" dirty="0">
                <a:solidFill>
                  <a:srgbClr val="EBEBEB"/>
                </a:solidFill>
              </a:rPr>
              <a:t>Key Questions at Each Phase</a:t>
            </a:r>
          </a:p>
        </p:txBody>
      </p:sp>
      <p:graphicFrame>
        <p:nvGraphicFramePr>
          <p:cNvPr id="18" name="Content Placeholder 2">
            <a:extLst>
              <a:ext uri="{FF2B5EF4-FFF2-40B4-BE49-F238E27FC236}">
                <a16:creationId xmlns:a16="http://schemas.microsoft.com/office/drawing/2014/main" id="{B8E38632-3DBC-2291-02A0-4FE36C0C7905}"/>
              </a:ext>
            </a:extLst>
          </p:cNvPr>
          <p:cNvGraphicFramePr>
            <a:graphicFrameLocks noGrp="1"/>
          </p:cNvGraphicFramePr>
          <p:nvPr>
            <p:ph idx="1"/>
          </p:nvPr>
        </p:nvGraphicFramePr>
        <p:xfrm>
          <a:off x="1277697" y="2597592"/>
          <a:ext cx="10259607" cy="3397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6977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0BC80-58F1-4C6A-E64A-A0831C2C7852}"/>
              </a:ext>
            </a:extLst>
          </p:cNvPr>
          <p:cNvSpPr>
            <a:spLocks noGrp="1"/>
          </p:cNvSpPr>
          <p:nvPr>
            <p:ph type="title"/>
          </p:nvPr>
        </p:nvSpPr>
        <p:spPr/>
        <p:txBody>
          <a:bodyPr/>
          <a:lstStyle/>
          <a:p>
            <a:pPr algn="ctr"/>
            <a:r>
              <a:rPr lang="en-US" sz="7200" b="1" dirty="0"/>
              <a:t>Questions?</a:t>
            </a:r>
          </a:p>
        </p:txBody>
      </p:sp>
    </p:spTree>
    <p:extLst>
      <p:ext uri="{BB962C8B-B14F-4D97-AF65-F5344CB8AC3E}">
        <p14:creationId xmlns:p14="http://schemas.microsoft.com/office/powerpoint/2010/main" val="518259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3E58382-FC6F-7AC3-DDB4-33B7B413332D}"/>
              </a:ext>
            </a:extLst>
          </p:cNvPr>
          <p:cNvSpPr>
            <a:spLocks noGrp="1"/>
          </p:cNvSpPr>
          <p:nvPr>
            <p:ph type="subTitle" idx="1"/>
          </p:nvPr>
        </p:nvSpPr>
        <p:spPr>
          <a:xfrm>
            <a:off x="5866317" y="1371600"/>
            <a:ext cx="5428551" cy="4222376"/>
          </a:xfrm>
        </p:spPr>
        <p:txBody>
          <a:bodyPr>
            <a:normAutofit fontScale="85000" lnSpcReduction="10000"/>
          </a:bodyPr>
          <a:lstStyle/>
          <a:p>
            <a:pPr>
              <a:lnSpc>
                <a:spcPct val="90000"/>
              </a:lnSpc>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Individually:</a:t>
            </a:r>
          </a:p>
          <a:p>
            <a:pPr marL="457200" indent="-457200">
              <a:lnSpc>
                <a:spcPct val="90000"/>
              </a:lnSpc>
              <a:buFont typeface="Arial" panose="020B0604020202020204" pitchFamily="34" charset="0"/>
              <a:buChar char="•"/>
            </a:pPr>
            <a:r>
              <a:rPr lang="en-US" sz="2800" b="1"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Consider </a:t>
            </a:r>
            <a:r>
              <a:rPr lang="en-US" sz="28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your interest areas of focus for a collective impact proposal plan in your home community </a:t>
            </a:r>
          </a:p>
          <a:p>
            <a:pPr marL="457200" indent="-457200">
              <a:lnSpc>
                <a:spcPct val="90000"/>
              </a:lnSpc>
              <a:buFont typeface="Arial" panose="020B0604020202020204" pitchFamily="34" charset="0"/>
              <a:buChar char="•"/>
            </a:pPr>
            <a:r>
              <a:rPr lang="en-US" sz="2800" b="1"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t>Identify</a:t>
            </a:r>
            <a:r>
              <a:rPr lang="en-US" sz="28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1-2 options for a high-level issue analysis </a:t>
            </a:r>
          </a:p>
          <a:p>
            <a:pPr marL="457200" indent="-457200">
              <a:lnSpc>
                <a:spcPct val="90000"/>
              </a:lnSpc>
              <a:buFont typeface="Arial" panose="020B0604020202020204" pitchFamily="34" charset="0"/>
              <a:buChar char="•"/>
            </a:pPr>
            <a:r>
              <a:rPr lang="en-US" sz="2800" b="1"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Complete the Collective Impact Proposal Worksheet </a:t>
            </a:r>
            <a:r>
              <a:rPr lang="en-US" sz="28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document the </a:t>
            </a:r>
            <a:r>
              <a:rPr lang="en-US" sz="2800" b="1" u="sng"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one</a:t>
            </a:r>
            <a:r>
              <a:rPr lang="en-US" sz="28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high-level issue analysis that you would like to focus on, based on your discussion</a:t>
            </a:r>
          </a:p>
          <a:p>
            <a:pPr marL="457200" indent="-457200">
              <a:lnSpc>
                <a:spcPct val="90000"/>
              </a:lnSpc>
              <a:buFont typeface="Arial" panose="020B0604020202020204" pitchFamily="34" charset="0"/>
              <a:buChar char="•"/>
            </a:pPr>
            <a:r>
              <a:rPr lang="en-US" sz="2800" b="1"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Submit</a:t>
            </a:r>
            <a:r>
              <a:rPr lang="en-US" sz="28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 instructor </a:t>
            </a:r>
            <a:r>
              <a:rPr lang="en-US" sz="2800" cap="none">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via email</a:t>
            </a:r>
            <a:endParaRPr lang="en-US" sz="28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0C5EAE72-3D24-4A03-9BDF-FBE8C100AF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5" y="396836"/>
            <a:ext cx="4992158" cy="6058999"/>
            <a:chOff x="423335" y="396836"/>
            <a:chExt cx="4992158" cy="6058999"/>
          </a:xfrm>
        </p:grpSpPr>
        <p:sp>
          <p:nvSpPr>
            <p:cNvPr id="13" name="Rectangle 12">
              <a:extLst>
                <a:ext uri="{FF2B5EF4-FFF2-40B4-BE49-F238E27FC236}">
                  <a16:creationId xmlns:a16="http://schemas.microsoft.com/office/drawing/2014/main" id="{B76F2A6D-EB50-477B-BD17-230CCC8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8FBA8B6C-1D72-481E-A101-FBBBF888B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46FCD9A8-07DA-4FCE-B3CC-44762A40B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9" name="Graphic 8" descr="Head with gears with solid fill">
            <a:extLst>
              <a:ext uri="{FF2B5EF4-FFF2-40B4-BE49-F238E27FC236}">
                <a16:creationId xmlns:a16="http://schemas.microsoft.com/office/drawing/2014/main" id="{A9D6FF87-5AC0-4E79-40F8-1A8E297E6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19421" y="3531680"/>
            <a:ext cx="2682307" cy="2682307"/>
          </a:xfrm>
          <a:prstGeom prst="rect">
            <a:avLst/>
          </a:prstGeom>
        </p:spPr>
      </p:pic>
      <p:sp>
        <p:nvSpPr>
          <p:cNvPr id="4" name="Title 3">
            <a:extLst>
              <a:ext uri="{FF2B5EF4-FFF2-40B4-BE49-F238E27FC236}">
                <a16:creationId xmlns:a16="http://schemas.microsoft.com/office/drawing/2014/main" id="{8457BE23-5CCB-0433-E04F-C491252FC30D}"/>
              </a:ext>
            </a:extLst>
          </p:cNvPr>
          <p:cNvSpPr>
            <a:spLocks noGrp="1"/>
          </p:cNvSpPr>
          <p:nvPr>
            <p:ph type="ctrTitle"/>
          </p:nvPr>
        </p:nvSpPr>
        <p:spPr>
          <a:xfrm>
            <a:off x="423335" y="644012"/>
            <a:ext cx="4384233" cy="2170905"/>
          </a:xfrm>
        </p:spPr>
        <p:txBody>
          <a:bodyPr>
            <a:noAutofit/>
          </a:bodyPr>
          <a:lstStyle/>
          <a:p>
            <a:pPr algn="ctr">
              <a:lnSpc>
                <a:spcPct val="90000"/>
              </a:lnSpc>
            </a:pPr>
            <a:r>
              <a:rPr lang="en-US" sz="2800" b="1" dirty="0">
                <a:solidFill>
                  <a:schemeClr val="tx2"/>
                </a:solidFill>
                <a:effectLst/>
                <a:ea typeface="Calibri" panose="020F0502020204030204" pitchFamily="34" charset="0"/>
                <a:cs typeface="Times New Roman" panose="02020603050405020304" pitchFamily="18" charset="0"/>
              </a:rPr>
              <a:t>Individual Reflection</a:t>
            </a:r>
            <a:endParaRPr lang="en-US" sz="2800" dirty="0">
              <a:solidFill>
                <a:schemeClr val="accent1"/>
              </a:solidFill>
            </a:endParaRPr>
          </a:p>
        </p:txBody>
      </p:sp>
    </p:spTree>
    <p:extLst>
      <p:ext uri="{BB962C8B-B14F-4D97-AF65-F5344CB8AC3E}">
        <p14:creationId xmlns:p14="http://schemas.microsoft.com/office/powerpoint/2010/main" val="3382372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13">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15">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1154955" y="973667"/>
            <a:ext cx="2942210" cy="4833745"/>
          </a:xfrm>
        </p:spPr>
        <p:txBody>
          <a:bodyPr vert="horz" lIns="91440" tIns="45720" rIns="91440" bIns="45720" rtlCol="0">
            <a:normAutofit/>
          </a:bodyPr>
          <a:lstStyle/>
          <a:p>
            <a:pPr algn="ctr"/>
            <a:r>
              <a:rPr lang="en-US" b="1" dirty="0">
                <a:solidFill>
                  <a:srgbClr val="EBEBEB"/>
                </a:solidFill>
              </a:rPr>
              <a:t>Why Collective Impact?</a:t>
            </a:r>
          </a:p>
        </p:txBody>
      </p:sp>
      <p:sp>
        <p:nvSpPr>
          <p:cNvPr id="26" name="Rectangle 25">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A715A9EE-EAC5-4CF9-8976-1C18FEAF3A7E}"/>
              </a:ext>
            </a:extLst>
          </p:cNvPr>
          <p:cNvSpPr txBox="1"/>
          <p:nvPr/>
        </p:nvSpPr>
        <p:spPr>
          <a:xfrm>
            <a:off x="5443362" y="820604"/>
            <a:ext cx="5680250" cy="5139869"/>
          </a:xfrm>
          <a:prstGeom prst="rect">
            <a:avLst/>
          </a:prstGeom>
          <a:noFill/>
        </p:spPr>
        <p:txBody>
          <a:bodyPr wrap="square">
            <a:spAutoFit/>
          </a:bodyPr>
          <a:lstStyle/>
          <a:p>
            <a:r>
              <a:rPr lang="en-US" sz="3200" b="1" dirty="0">
                <a:solidFill>
                  <a:schemeClr val="tx2"/>
                </a:solidFill>
              </a:rPr>
              <a:t>Zoom Whiteboard</a:t>
            </a:r>
          </a:p>
          <a:p>
            <a:endParaRPr lang="en-US" sz="3200" b="1" dirty="0">
              <a:solidFill>
                <a:schemeClr val="accent1"/>
              </a:solidFill>
            </a:endParaRPr>
          </a:p>
          <a:p>
            <a:r>
              <a:rPr lang="en-US" sz="3200" b="1" dirty="0">
                <a:solidFill>
                  <a:schemeClr val="accent1"/>
                </a:solidFill>
              </a:rPr>
              <a:t>Name one reason why a collective impact approach can be used to tackle community-level issues. </a:t>
            </a:r>
          </a:p>
          <a:p>
            <a:endParaRPr lang="en-US" sz="3200" b="1" dirty="0">
              <a:solidFill>
                <a:schemeClr val="accent1"/>
              </a:solidFill>
            </a:endParaRPr>
          </a:p>
          <a:p>
            <a:r>
              <a:rPr lang="en-US" sz="2400" i="1" dirty="0">
                <a:solidFill>
                  <a:schemeClr val="tx2"/>
                </a:solidFill>
                <a:effectLst/>
              </a:rPr>
              <a:t>Directions: Click on the menu at left on the Whiteboard to create a "sticky note" and add your reason.</a:t>
            </a:r>
            <a:endParaRPr lang="en-US" sz="2400" b="1" i="1" dirty="0">
              <a:solidFill>
                <a:schemeClr val="tx2"/>
              </a:solidFill>
            </a:endParaRPr>
          </a:p>
        </p:txBody>
      </p:sp>
    </p:spTree>
    <p:extLst>
      <p:ext uri="{BB962C8B-B14F-4D97-AF65-F5344CB8AC3E}">
        <p14:creationId xmlns:p14="http://schemas.microsoft.com/office/powerpoint/2010/main" val="106425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13">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15">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1154955" y="973667"/>
            <a:ext cx="2942210" cy="4833745"/>
          </a:xfrm>
        </p:spPr>
        <p:txBody>
          <a:bodyPr vert="horz" lIns="91440" tIns="45720" rIns="91440" bIns="45720" rtlCol="0">
            <a:normAutofit/>
          </a:bodyPr>
          <a:lstStyle/>
          <a:p>
            <a:pPr algn="ctr"/>
            <a:r>
              <a:rPr lang="en-US" b="1" dirty="0">
                <a:solidFill>
                  <a:srgbClr val="EBEBEB"/>
                </a:solidFill>
              </a:rPr>
              <a:t>Why Collective Impact?</a:t>
            </a:r>
          </a:p>
        </p:txBody>
      </p:sp>
      <p:sp>
        <p:nvSpPr>
          <p:cNvPr id="26" name="Rectangle 25">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7AB1F87B-1E04-CBAD-E46D-ED4D210B097E}"/>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486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13">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15">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1154955" y="973667"/>
            <a:ext cx="2942210" cy="4833745"/>
          </a:xfrm>
        </p:spPr>
        <p:txBody>
          <a:bodyPr vert="horz" lIns="91440" tIns="45720" rIns="91440" bIns="45720" rtlCol="0">
            <a:normAutofit/>
          </a:bodyPr>
          <a:lstStyle/>
          <a:p>
            <a:pPr algn="ctr"/>
            <a:r>
              <a:rPr lang="en-US" b="1" dirty="0">
                <a:solidFill>
                  <a:srgbClr val="EBEBEB"/>
                </a:solidFill>
              </a:rPr>
              <a:t>Why Collective Impact?</a:t>
            </a:r>
          </a:p>
        </p:txBody>
      </p:sp>
      <p:sp>
        <p:nvSpPr>
          <p:cNvPr id="26" name="Rectangle 25">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7AB1F87B-1E04-CBAD-E46D-ED4D210B097E}"/>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1458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8" name="Group 1057">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59" name="Rectangle 1058">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60" name="Oval 1059">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1" name="Oval 1060">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2" name="Oval 1061">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3" name="Oval 1062">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4" name="Oval 1063">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5"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67" name="Rectangle 1066">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5000" b="0" i="0" kern="1200" dirty="0">
                <a:solidFill>
                  <a:schemeClr val="bg2"/>
                </a:solidFill>
                <a:latin typeface="+mj-lt"/>
                <a:ea typeface="+mj-ea"/>
                <a:cs typeface="+mj-cs"/>
              </a:rPr>
              <a:t>Why Collective Impact?</a:t>
            </a:r>
          </a:p>
        </p:txBody>
      </p:sp>
      <p:pic>
        <p:nvPicPr>
          <p:cNvPr id="1026" name="Picture 2" descr="undefined">
            <a:extLst>
              <a:ext uri="{FF2B5EF4-FFF2-40B4-BE49-F238E27FC236}">
                <a16:creationId xmlns:a16="http://schemas.microsoft.com/office/drawing/2014/main" id="{276D96A6-3152-EF05-E91A-B8C94D514E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09763" y="1607499"/>
            <a:ext cx="6470907" cy="3639885"/>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28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8" name="Group 1057">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59" name="Rectangle 1058">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60" name="Oval 1059">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1" name="Oval 1060">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2" name="Oval 1061">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3" name="Oval 1062">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4" name="Oval 1063">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5"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67" name="Rectangle 1066">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8160773" y="1113062"/>
            <a:ext cx="3382297" cy="1018165"/>
          </a:xfrm>
        </p:spPr>
        <p:txBody>
          <a:bodyPr vert="horz" lIns="91440" tIns="45720" rIns="91440" bIns="45720" rtlCol="0" anchor="b">
            <a:normAutofit/>
          </a:bodyPr>
          <a:lstStyle/>
          <a:p>
            <a:pPr>
              <a:lnSpc>
                <a:spcPct val="90000"/>
              </a:lnSpc>
            </a:pPr>
            <a:r>
              <a:rPr lang="en-US" sz="2800" b="0" i="0" kern="1200" dirty="0">
                <a:solidFill>
                  <a:schemeClr val="bg2"/>
                </a:solidFill>
                <a:latin typeface="+mj-lt"/>
                <a:ea typeface="+mj-ea"/>
                <a:cs typeface="+mj-cs"/>
              </a:rPr>
              <a:t>Systems Thinking: Iceberg Model</a:t>
            </a:r>
          </a:p>
        </p:txBody>
      </p:sp>
      <p:pic>
        <p:nvPicPr>
          <p:cNvPr id="1026" name="Picture 2" descr="undefined">
            <a:extLst>
              <a:ext uri="{FF2B5EF4-FFF2-40B4-BE49-F238E27FC236}">
                <a16:creationId xmlns:a16="http://schemas.microsoft.com/office/drawing/2014/main" id="{276D96A6-3152-EF05-E91A-B8C94D514E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35406" y="1617915"/>
            <a:ext cx="6470907" cy="3639885"/>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Arrow: Bent-Up 7">
            <a:extLst>
              <a:ext uri="{FF2B5EF4-FFF2-40B4-BE49-F238E27FC236}">
                <a16:creationId xmlns:a16="http://schemas.microsoft.com/office/drawing/2014/main" id="{A5582F02-32DE-1F01-4EDD-16F15BCBA899}"/>
              </a:ext>
            </a:extLst>
          </p:cNvPr>
          <p:cNvSpPr/>
          <p:nvPr/>
        </p:nvSpPr>
        <p:spPr>
          <a:xfrm rot="5400000">
            <a:off x="2077379" y="1035877"/>
            <a:ext cx="1097808" cy="1833316"/>
          </a:xfrm>
          <a:prstGeom prst="bentUp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C459FDE-51AA-927C-4F54-1BDAB922738C}"/>
              </a:ext>
            </a:extLst>
          </p:cNvPr>
          <p:cNvSpPr txBox="1"/>
          <p:nvPr/>
        </p:nvSpPr>
        <p:spPr>
          <a:xfrm>
            <a:off x="909525" y="622517"/>
            <a:ext cx="1600200" cy="1231106"/>
          </a:xfrm>
          <a:prstGeom prst="rect">
            <a:avLst/>
          </a:prstGeom>
          <a:noFill/>
        </p:spPr>
        <p:txBody>
          <a:bodyPr wrap="square" rtlCol="0">
            <a:spAutoFit/>
          </a:bodyPr>
          <a:lstStyle/>
          <a:p>
            <a:r>
              <a:rPr lang="en-US" b="1" dirty="0">
                <a:solidFill>
                  <a:schemeClr val="bg1"/>
                </a:solidFill>
              </a:rPr>
              <a:t>Event or </a:t>
            </a:r>
          </a:p>
          <a:p>
            <a:r>
              <a:rPr lang="en-US" b="1" dirty="0">
                <a:solidFill>
                  <a:schemeClr val="bg1"/>
                </a:solidFill>
              </a:rPr>
              <a:t>Issue</a:t>
            </a:r>
          </a:p>
          <a:p>
            <a:endParaRPr lang="en-US" sz="2000" b="1" dirty="0">
              <a:solidFill>
                <a:schemeClr val="bg1"/>
              </a:solidFill>
            </a:endParaRPr>
          </a:p>
          <a:p>
            <a:endParaRPr lang="en-US" b="1" dirty="0">
              <a:solidFill>
                <a:schemeClr val="bg1"/>
              </a:solidFill>
            </a:endParaRPr>
          </a:p>
        </p:txBody>
      </p:sp>
      <p:sp>
        <p:nvSpPr>
          <p:cNvPr id="7" name="Rectangle 6">
            <a:extLst>
              <a:ext uri="{FF2B5EF4-FFF2-40B4-BE49-F238E27FC236}">
                <a16:creationId xmlns:a16="http://schemas.microsoft.com/office/drawing/2014/main" id="{B43711F8-3196-2A67-0163-7930636C261A}"/>
              </a:ext>
            </a:extLst>
          </p:cNvPr>
          <p:cNvSpPr/>
          <p:nvPr/>
        </p:nvSpPr>
        <p:spPr>
          <a:xfrm>
            <a:off x="648930" y="3014072"/>
            <a:ext cx="8552329" cy="1280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7676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8" name="Group 1057">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59" name="Rectangle 1058">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60" name="Oval 1059">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1" name="Oval 1060">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2" name="Oval 1061">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3" name="Oval 1062">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4" name="Oval 1063">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5"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67" name="Rectangle 1066">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C779BBD-DFD5-FC5A-BB09-4D89BD1C81BC}"/>
              </a:ext>
            </a:extLst>
          </p:cNvPr>
          <p:cNvSpPr>
            <a:spLocks noGrp="1"/>
          </p:cNvSpPr>
          <p:nvPr>
            <p:ph type="title"/>
          </p:nvPr>
        </p:nvSpPr>
        <p:spPr>
          <a:xfrm>
            <a:off x="8160773" y="1113062"/>
            <a:ext cx="3382297" cy="1018165"/>
          </a:xfrm>
        </p:spPr>
        <p:txBody>
          <a:bodyPr vert="horz" lIns="91440" tIns="45720" rIns="91440" bIns="45720" rtlCol="0" anchor="b">
            <a:normAutofit/>
          </a:bodyPr>
          <a:lstStyle/>
          <a:p>
            <a:pPr>
              <a:lnSpc>
                <a:spcPct val="90000"/>
              </a:lnSpc>
            </a:pPr>
            <a:r>
              <a:rPr lang="en-US" sz="2800" b="0" i="0" kern="1200" dirty="0">
                <a:solidFill>
                  <a:schemeClr val="bg2"/>
                </a:solidFill>
                <a:latin typeface="+mj-lt"/>
                <a:ea typeface="+mj-ea"/>
                <a:cs typeface="+mj-cs"/>
              </a:rPr>
              <a:t>Systems Thinking: Iceberg Model</a:t>
            </a:r>
          </a:p>
        </p:txBody>
      </p:sp>
      <p:pic>
        <p:nvPicPr>
          <p:cNvPr id="1026" name="Picture 2" descr="undefined">
            <a:extLst>
              <a:ext uri="{FF2B5EF4-FFF2-40B4-BE49-F238E27FC236}">
                <a16:creationId xmlns:a16="http://schemas.microsoft.com/office/drawing/2014/main" id="{276D96A6-3152-EF05-E91A-B8C94D514E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35406" y="1617915"/>
            <a:ext cx="6470907" cy="3639885"/>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Arrow: Bent-Up 7">
            <a:extLst>
              <a:ext uri="{FF2B5EF4-FFF2-40B4-BE49-F238E27FC236}">
                <a16:creationId xmlns:a16="http://schemas.microsoft.com/office/drawing/2014/main" id="{A5582F02-32DE-1F01-4EDD-16F15BCBA899}"/>
              </a:ext>
            </a:extLst>
          </p:cNvPr>
          <p:cNvSpPr/>
          <p:nvPr/>
        </p:nvSpPr>
        <p:spPr>
          <a:xfrm rot="5400000">
            <a:off x="2077379" y="1035877"/>
            <a:ext cx="1097808" cy="1833316"/>
          </a:xfrm>
          <a:prstGeom prst="bentUp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C459FDE-51AA-927C-4F54-1BDAB922738C}"/>
              </a:ext>
            </a:extLst>
          </p:cNvPr>
          <p:cNvSpPr txBox="1"/>
          <p:nvPr/>
        </p:nvSpPr>
        <p:spPr>
          <a:xfrm>
            <a:off x="909525" y="622517"/>
            <a:ext cx="1600200" cy="1231106"/>
          </a:xfrm>
          <a:prstGeom prst="rect">
            <a:avLst/>
          </a:prstGeom>
          <a:noFill/>
        </p:spPr>
        <p:txBody>
          <a:bodyPr wrap="square" rtlCol="0">
            <a:spAutoFit/>
          </a:bodyPr>
          <a:lstStyle/>
          <a:p>
            <a:r>
              <a:rPr lang="en-US" b="1" dirty="0">
                <a:solidFill>
                  <a:schemeClr val="bg1"/>
                </a:solidFill>
              </a:rPr>
              <a:t>Event or </a:t>
            </a:r>
          </a:p>
          <a:p>
            <a:r>
              <a:rPr lang="en-US" b="1" dirty="0">
                <a:solidFill>
                  <a:schemeClr val="bg1"/>
                </a:solidFill>
              </a:rPr>
              <a:t>Issue</a:t>
            </a:r>
          </a:p>
          <a:p>
            <a:endParaRPr lang="en-US" sz="2000" b="1" dirty="0">
              <a:solidFill>
                <a:schemeClr val="bg1"/>
              </a:solidFill>
            </a:endParaRPr>
          </a:p>
          <a:p>
            <a:endParaRPr lang="en-US" b="1" dirty="0">
              <a:solidFill>
                <a:schemeClr val="bg1"/>
              </a:solidFill>
            </a:endParaRPr>
          </a:p>
        </p:txBody>
      </p:sp>
      <p:sp>
        <p:nvSpPr>
          <p:cNvPr id="9" name="Arrow: Bent-Up 8">
            <a:extLst>
              <a:ext uri="{FF2B5EF4-FFF2-40B4-BE49-F238E27FC236}">
                <a16:creationId xmlns:a16="http://schemas.microsoft.com/office/drawing/2014/main" id="{BE199313-D856-5D0A-2606-0F5FC20815B2}"/>
              </a:ext>
            </a:extLst>
          </p:cNvPr>
          <p:cNvSpPr/>
          <p:nvPr/>
        </p:nvSpPr>
        <p:spPr>
          <a:xfrm rot="16200000">
            <a:off x="7638750" y="2892845"/>
            <a:ext cx="1097808" cy="1833316"/>
          </a:xfrm>
          <a:prstGeom prst="bentUpArrow">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50DABAA-A654-83F0-1D06-6F0F667E6AC7}"/>
              </a:ext>
            </a:extLst>
          </p:cNvPr>
          <p:cNvSpPr txBox="1"/>
          <p:nvPr/>
        </p:nvSpPr>
        <p:spPr>
          <a:xfrm>
            <a:off x="8190270" y="4295741"/>
            <a:ext cx="3015612" cy="1754326"/>
          </a:xfrm>
          <a:prstGeom prst="rect">
            <a:avLst/>
          </a:prstGeom>
          <a:noFill/>
        </p:spPr>
        <p:txBody>
          <a:bodyPr wrap="square" rtlCol="0">
            <a:spAutoFit/>
          </a:bodyPr>
          <a:lstStyle/>
          <a:p>
            <a:r>
              <a:rPr lang="en-US" b="1" dirty="0">
                <a:solidFill>
                  <a:schemeClr val="bg1"/>
                </a:solidFill>
              </a:rPr>
              <a:t>Patterns within System</a:t>
            </a:r>
          </a:p>
          <a:p>
            <a:endParaRPr lang="en-US" b="1" dirty="0">
              <a:solidFill>
                <a:schemeClr val="bg1"/>
              </a:solidFill>
            </a:endParaRPr>
          </a:p>
          <a:p>
            <a:r>
              <a:rPr lang="en-US" b="1" dirty="0">
                <a:solidFill>
                  <a:schemeClr val="bg1"/>
                </a:solidFill>
              </a:rPr>
              <a:t>Structures within System</a:t>
            </a:r>
          </a:p>
          <a:p>
            <a:endParaRPr lang="en-US" b="1" dirty="0">
              <a:solidFill>
                <a:schemeClr val="bg1"/>
              </a:solidFill>
            </a:endParaRPr>
          </a:p>
          <a:p>
            <a:r>
              <a:rPr lang="en-US" b="1" dirty="0">
                <a:solidFill>
                  <a:schemeClr val="bg1"/>
                </a:solidFill>
              </a:rPr>
              <a:t>Assumptions, Values, Beliefs about System</a:t>
            </a:r>
          </a:p>
        </p:txBody>
      </p:sp>
      <p:sp>
        <p:nvSpPr>
          <p:cNvPr id="7" name="Rectangle 6">
            <a:extLst>
              <a:ext uri="{FF2B5EF4-FFF2-40B4-BE49-F238E27FC236}">
                <a16:creationId xmlns:a16="http://schemas.microsoft.com/office/drawing/2014/main" id="{B43711F8-3196-2A67-0163-7930636C261A}"/>
              </a:ext>
            </a:extLst>
          </p:cNvPr>
          <p:cNvSpPr/>
          <p:nvPr/>
        </p:nvSpPr>
        <p:spPr>
          <a:xfrm>
            <a:off x="648930" y="3014072"/>
            <a:ext cx="8552329" cy="1280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2183B9-C084-1B33-7708-8CC5B36798C2}"/>
              </a:ext>
            </a:extLst>
          </p:cNvPr>
          <p:cNvSpPr/>
          <p:nvPr/>
        </p:nvSpPr>
        <p:spPr>
          <a:xfrm flipV="1">
            <a:off x="8291995" y="4723420"/>
            <a:ext cx="812317" cy="45719"/>
          </a:xfrm>
          <a:prstGeom prst="rect">
            <a:avLst/>
          </a:prstGeom>
          <a:solidFill>
            <a:schemeClr val="tx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81B9AED-9D81-064F-089B-F58E466DF372}"/>
              </a:ext>
            </a:extLst>
          </p:cNvPr>
          <p:cNvSpPr/>
          <p:nvPr/>
        </p:nvSpPr>
        <p:spPr>
          <a:xfrm flipV="1">
            <a:off x="8291994" y="5306641"/>
            <a:ext cx="812317" cy="45719"/>
          </a:xfrm>
          <a:prstGeom prst="rect">
            <a:avLst/>
          </a:prstGeom>
          <a:solidFill>
            <a:schemeClr val="tx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9012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2482</TotalTime>
  <Words>2257</Words>
  <Application>Microsoft Office PowerPoint</Application>
  <PresentationFormat>Widescreen</PresentationFormat>
  <Paragraphs>321</Paragraphs>
  <Slides>34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Century Gothic</vt:lpstr>
      <vt:lpstr>Courier New</vt:lpstr>
      <vt:lpstr>Times New Roman</vt:lpstr>
      <vt:lpstr>Wingdings 3</vt:lpstr>
      <vt:lpstr>Ion Boardroom</vt:lpstr>
      <vt:lpstr>Fundamentals of Collective Impact</vt:lpstr>
      <vt:lpstr>Core Definition</vt:lpstr>
      <vt:lpstr>Values-Based Definition</vt:lpstr>
      <vt:lpstr>Why Collective Impact?</vt:lpstr>
      <vt:lpstr>Why Collective Impact?</vt:lpstr>
      <vt:lpstr>Why Collective Impact?</vt:lpstr>
      <vt:lpstr>Why Collective Impact?</vt:lpstr>
      <vt:lpstr>Systems Thinking: Iceberg Model</vt:lpstr>
      <vt:lpstr>Systems Thinking: Iceberg Model</vt:lpstr>
      <vt:lpstr>5 Conditions</vt:lpstr>
      <vt:lpstr>5 Conditions</vt:lpstr>
      <vt:lpstr>PowerPoint Presentation</vt:lpstr>
      <vt:lpstr>PowerPoint Presentation</vt:lpstr>
      <vt:lpstr>PowerPoint Presentation</vt:lpstr>
      <vt:lpstr>PowerPoint Presentation</vt:lpstr>
      <vt:lpstr>PowerPoint Presentation</vt:lpstr>
      <vt:lpstr>Case Study</vt:lpstr>
      <vt:lpstr>Questions?</vt:lpstr>
      <vt:lpstr>Collective Impact  Fundamentals-in-Action    Group Activity</vt:lpstr>
      <vt:lpstr>Group Report-Outs</vt:lpstr>
      <vt:lpstr>Structure</vt:lpstr>
      <vt:lpstr>5 Phases of Implementation</vt:lpstr>
      <vt:lpstr>5 Phases of Implementation</vt:lpstr>
      <vt:lpstr>5 Phases of Implementation</vt:lpstr>
      <vt:lpstr>5 Phases of Implementation</vt:lpstr>
      <vt:lpstr>5 Phases of Implementation</vt:lpstr>
      <vt:lpstr>5 Phases of Implementation</vt:lpstr>
      <vt:lpstr>5 Phases</vt:lpstr>
      <vt:lpstr>Key Questions at Each Phase</vt:lpstr>
      <vt:lpstr>Key Questions at Each Phase</vt:lpstr>
      <vt:lpstr>Key Questions at Each Phase</vt:lpstr>
      <vt:lpstr>Key Questions at Each Phase</vt:lpstr>
      <vt:lpstr>Questions?</vt:lpstr>
      <vt:lpstr>Individual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Impact: Fundamentals </dc:title>
  <dc:creator>Alison Kraus</dc:creator>
  <cp:lastModifiedBy>Alison Kraus</cp:lastModifiedBy>
  <cp:revision>22</cp:revision>
  <dcterms:created xsi:type="dcterms:W3CDTF">2023-06-17T20:48:08Z</dcterms:created>
  <dcterms:modified xsi:type="dcterms:W3CDTF">2023-06-26T03:08:04Z</dcterms:modified>
</cp:coreProperties>
</file>